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8" r:id="rId4"/>
    <p:sldId id="259" r:id="rId5"/>
    <p:sldId id="269" r:id="rId6"/>
    <p:sldId id="260" r:id="rId7"/>
    <p:sldId id="270" r:id="rId8"/>
    <p:sldId id="272" r:id="rId9"/>
    <p:sldId id="274" r:id="rId10"/>
    <p:sldId id="261" r:id="rId11"/>
    <p:sldId id="262" r:id="rId12"/>
    <p:sldId id="263" r:id="rId13"/>
    <p:sldId id="264" r:id="rId14"/>
    <p:sldId id="265" r:id="rId15"/>
    <p:sldId id="266" r:id="rId16"/>
    <p:sldId id="267" r:id="rId17"/>
  </p:sldIdLst>
  <p:sldSz cx="12192000" cy="6858000"/>
  <p:notesSz cx="6858000" cy="9144000"/>
  <p:embeddedFontLst>
    <p:embeddedFont>
      <p:font typeface="Tahoma" panose="020B060403050404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E1B"/>
    <a:srgbClr val="217529"/>
    <a:srgbClr val="296F69"/>
    <a:srgbClr val="23710D"/>
    <a:srgbClr val="276F6A"/>
    <a:srgbClr val="25700F"/>
    <a:srgbClr val="082007"/>
    <a:srgbClr val="1B3D16"/>
    <a:srgbClr val="021C01"/>
    <a:srgbClr val="204A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70" d="100"/>
          <a:sy n="70" d="100"/>
        </p:scale>
        <p:origin x="3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94C14-FA5B-45FC-A768-B473E1F84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9474FB6-AE9F-4D53-BD01-CFA9A3AF9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EC6C2A8-7060-4CE4-B721-38CC40601DAF}"/>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5" name="Footer Placeholder 4">
            <a:extLst>
              <a:ext uri="{FF2B5EF4-FFF2-40B4-BE49-F238E27FC236}">
                <a16:creationId xmlns="" xmlns:a16="http://schemas.microsoft.com/office/drawing/2014/main" id="{C8E22EB5-2454-4BC3-AF42-862D402CF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936C47A-C18A-40AC-A518-265AC0263390}"/>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96002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FC213B-73E5-4B78-B8E1-078EAA3D5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2AA5696-14A2-4B08-95D4-24DE44CEF5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F5CA9E-6600-49B7-BD0E-85B441096737}"/>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5" name="Footer Placeholder 4">
            <a:extLst>
              <a:ext uri="{FF2B5EF4-FFF2-40B4-BE49-F238E27FC236}">
                <a16:creationId xmlns="" xmlns:a16="http://schemas.microsoft.com/office/drawing/2014/main" id="{69AA4BF0-0D24-45D0-85FA-B421F7709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0A3599-ECAD-4506-AD40-86EAC1D0FF48}"/>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09856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DA15FAD-6091-4D05-8292-C976FC6D1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A0B7260-C922-4EE7-B95F-7F64A417AA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DABD55-53FC-4ED3-99C9-E77EA4520A3B}"/>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5" name="Footer Placeholder 4">
            <a:extLst>
              <a:ext uri="{FF2B5EF4-FFF2-40B4-BE49-F238E27FC236}">
                <a16:creationId xmlns="" xmlns:a16="http://schemas.microsoft.com/office/drawing/2014/main" id="{117983CF-CE17-4F34-929D-0E55AC493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5B27C01-1556-46CF-AAEF-D4367C6BDA82}"/>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828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72C84E-54AD-4A55-B852-2BDDC7E12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0D84F41-CA75-4E84-81DF-F13B827F1D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FB0D0E-5123-41D6-86AC-AD5C9E5810CC}"/>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5" name="Footer Placeholder 4">
            <a:extLst>
              <a:ext uri="{FF2B5EF4-FFF2-40B4-BE49-F238E27FC236}">
                <a16:creationId xmlns="" xmlns:a16="http://schemas.microsoft.com/office/drawing/2014/main" id="{245D5886-B2B5-43D1-B677-28984E344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36E9A3-37BA-4AFE-8C7A-68BDE88FFE6E}"/>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48138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0B37C-017E-4F94-9FE2-1465692FD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DB3B622-9089-4508-A58E-AF765DABC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81CF164-20B8-4E88-A739-669B1D9CA33C}"/>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5" name="Footer Placeholder 4">
            <a:extLst>
              <a:ext uri="{FF2B5EF4-FFF2-40B4-BE49-F238E27FC236}">
                <a16:creationId xmlns="" xmlns:a16="http://schemas.microsoft.com/office/drawing/2014/main" id="{EC7EE7F6-1434-4305-9310-3F294155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6B22B1-9764-43CE-BA8E-3DF29212492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96606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FE8B1-7530-4FDF-B4C1-CB60C591F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F720187-512C-417A-9406-A1C31F107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113E90B-EA63-4EFA-8C71-C0E049F1C6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A3C2C78-8DC1-4A51-9B84-3DF3B060F87B}"/>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6" name="Footer Placeholder 5">
            <a:extLst>
              <a:ext uri="{FF2B5EF4-FFF2-40B4-BE49-F238E27FC236}">
                <a16:creationId xmlns="" xmlns:a16="http://schemas.microsoft.com/office/drawing/2014/main" id="{E4FFFEEF-6ADA-4C57-B86F-09A654ACE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2E078A7-D1F7-4647-8378-942F9B709D26}"/>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84185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964719-2BEC-4E96-8629-9C445F1540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601B5AA-3F8D-492C-9ABD-F074FB075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4C15DB8-2143-40A2-8ACE-4EEAF7333E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3871052-3A19-4920-B901-44DAC5180A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4F7FB91-F2EA-4EE5-99CF-D63B3732C2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E024647-E451-4069-BA08-59A9263E5EF3}"/>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8" name="Footer Placeholder 7">
            <a:extLst>
              <a:ext uri="{FF2B5EF4-FFF2-40B4-BE49-F238E27FC236}">
                <a16:creationId xmlns="" xmlns:a16="http://schemas.microsoft.com/office/drawing/2014/main" id="{ACE3AF0B-7316-4556-A144-40C5A29F57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84EC480-F25D-40D6-BD69-7FEA1532A9CD}"/>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96261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3E367C-D102-4E3A-9785-86FF63922B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41011F6-BC35-4FCD-9B0C-D42B97BECA96}"/>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4" name="Footer Placeholder 3">
            <a:extLst>
              <a:ext uri="{FF2B5EF4-FFF2-40B4-BE49-F238E27FC236}">
                <a16:creationId xmlns="" xmlns:a16="http://schemas.microsoft.com/office/drawing/2014/main" id="{104CA4FD-B17F-41E7-97A2-2A6874A8A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59877AE-9DDD-4F53-80EF-8BBB04AAC794}"/>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9751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2F8728-897B-49ED-8B5F-E71AA77BB56D}"/>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3" name="Footer Placeholder 2">
            <a:extLst>
              <a:ext uri="{FF2B5EF4-FFF2-40B4-BE49-F238E27FC236}">
                <a16:creationId xmlns="" xmlns:a16="http://schemas.microsoft.com/office/drawing/2014/main" id="{447F9700-CFE4-41A3-9A7F-42232FC9F9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AF84D20-D5FB-460D-A073-7A5F17C08CB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14324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4CAC81-1AB1-420B-9214-475A3EC84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790FB36-ACEB-4F65-AD46-1023E29D5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B9B792-F2EC-4131-BF78-3D3A59FED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C8B794F-84BE-4C0E-A221-B4853D1189FE}"/>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6" name="Footer Placeholder 5">
            <a:extLst>
              <a:ext uri="{FF2B5EF4-FFF2-40B4-BE49-F238E27FC236}">
                <a16:creationId xmlns="" xmlns:a16="http://schemas.microsoft.com/office/drawing/2014/main" id="{D09D448E-AEF6-43F3-9D0C-854F5C087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28AE6ED-8236-4172-82DC-21F172837B17}"/>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6900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5D2B1C-CDD2-4417-88D2-1E05C8466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F149F7B-18A4-44EE-9D01-15E1B99AF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FE63050-C739-4369-B2D8-AA55FCA63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C0D70A1-D3DF-47E0-BC9F-C5EEE78E853B}"/>
              </a:ext>
            </a:extLst>
          </p:cNvPr>
          <p:cNvSpPr>
            <a:spLocks noGrp="1"/>
          </p:cNvSpPr>
          <p:nvPr>
            <p:ph type="dt" sz="half" idx="10"/>
          </p:nvPr>
        </p:nvSpPr>
        <p:spPr/>
        <p:txBody>
          <a:bodyPr/>
          <a:lstStyle/>
          <a:p>
            <a:fld id="{292738BB-EDEF-48A5-AB0C-1EC64D6DD4D8}" type="datetimeFigureOut">
              <a:rPr lang="en-US" smtClean="0"/>
              <a:t>21/08/2022</a:t>
            </a:fld>
            <a:endParaRPr lang="en-US"/>
          </a:p>
        </p:txBody>
      </p:sp>
      <p:sp>
        <p:nvSpPr>
          <p:cNvPr id="6" name="Footer Placeholder 5">
            <a:extLst>
              <a:ext uri="{FF2B5EF4-FFF2-40B4-BE49-F238E27FC236}">
                <a16:creationId xmlns="" xmlns:a16="http://schemas.microsoft.com/office/drawing/2014/main" id="{81542F77-7BA8-4FB1-8BE0-C88AE4793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2054FF0-8E40-403E-92CA-B5A26B9220C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63102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E2B437F-C08D-4140-A910-D94EADAA6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2204BAF-AEB7-4374-9CEF-BFEFC4D70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DD4788-ED14-4355-BD4A-9115D2AB9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738BB-EDEF-48A5-AB0C-1EC64D6DD4D8}" type="datetimeFigureOut">
              <a:rPr lang="en-US" smtClean="0"/>
              <a:t>21/08/2022</a:t>
            </a:fld>
            <a:endParaRPr lang="en-US"/>
          </a:p>
        </p:txBody>
      </p:sp>
      <p:sp>
        <p:nvSpPr>
          <p:cNvPr id="5" name="Footer Placeholder 4">
            <a:extLst>
              <a:ext uri="{FF2B5EF4-FFF2-40B4-BE49-F238E27FC236}">
                <a16:creationId xmlns="" xmlns:a16="http://schemas.microsoft.com/office/drawing/2014/main" id="{D69FE97A-FE77-4619-963D-CE0197423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104943F-157D-4F29-81AE-9314FBAC0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65016-67E8-421D-9C79-0E8A1522CB46}" type="slidenum">
              <a:rPr lang="en-US" smtClean="0"/>
              <a:t>‹#›</a:t>
            </a:fld>
            <a:endParaRPr lang="en-US"/>
          </a:p>
        </p:txBody>
      </p:sp>
    </p:spTree>
    <p:extLst>
      <p:ext uri="{BB962C8B-B14F-4D97-AF65-F5344CB8AC3E}">
        <p14:creationId xmlns:p14="http://schemas.microsoft.com/office/powerpoint/2010/main" val="974181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3.png"/><Relationship Id="rId4" Type="http://schemas.openxmlformats.org/officeDocument/2006/relationships/audio" Target="../media/audio3.wav"/><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INTRO NHANH NHU CHOP">
            <a:hlinkClick r:id="" action="ppaction://media"/>
            <a:extLst>
              <a:ext uri="{FF2B5EF4-FFF2-40B4-BE49-F238E27FC236}">
                <a16:creationId xmlns="" xmlns:a16="http://schemas.microsoft.com/office/drawing/2014/main" id="{570DD308-3F9B-4728-8A55-297E2832338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 y="0"/>
            <a:ext cx="12192000" cy="6858000"/>
          </a:xfrm>
          <a:prstGeom prst="rect">
            <a:avLst/>
          </a:prstGeom>
        </p:spPr>
      </p:pic>
      <p:sp>
        <p:nvSpPr>
          <p:cNvPr id="4" name="Rectangle 3">
            <a:extLst>
              <a:ext uri="{FF2B5EF4-FFF2-40B4-BE49-F238E27FC236}">
                <a16:creationId xmlns="" xmlns:a16="http://schemas.microsoft.com/office/drawing/2014/main" id="{D429D71A-7CCA-4F5F-8E07-DBDDFAEB1E3D}"/>
              </a:ext>
            </a:extLst>
          </p:cNvPr>
          <p:cNvSpPr/>
          <p:nvPr/>
        </p:nvSpPr>
        <p:spPr>
          <a:xfrm>
            <a:off x="3915752" y="4299118"/>
            <a:ext cx="4360489" cy="1200329"/>
          </a:xfrm>
          <a:prstGeom prst="rect">
            <a:avLst/>
          </a:prstGeom>
          <a:noFill/>
        </p:spPr>
        <p:txBody>
          <a:bodyPr wrap="none" lIns="91440" tIns="45720" rIns="91440" bIns="45720">
            <a:spAutoFit/>
          </a:bodyPr>
          <a:lstStyle/>
          <a:p>
            <a:pPr algn="ctr"/>
            <a:r>
              <a:rPr lang="en-US" sz="7200" b="1" spc="50">
                <a:ln w="38100" cmpd="sng">
                  <a:solidFill>
                    <a:schemeClr val="bg1"/>
                  </a:solidFill>
                  <a:prstDash val="solid"/>
                </a:ln>
                <a:solidFill>
                  <a:srgbClr val="23710D"/>
                </a:solidFill>
                <a:effectLst>
                  <a:glow rad="38100">
                    <a:schemeClr val="accent1">
                      <a:alpha val="40000"/>
                    </a:schemeClr>
                  </a:glow>
                </a:effectLst>
                <a:latin typeface="Tahoma" panose="020B0604030504040204" pitchFamily="34" charset="0"/>
                <a:ea typeface="Tahoma" panose="020B0604030504040204" pitchFamily="34" charset="0"/>
                <a:cs typeface="Tahoma" panose="020B0604030504040204" pitchFamily="34" charset="0"/>
              </a:rPr>
              <a:t>BẮT ĐẦU</a:t>
            </a:r>
          </a:p>
        </p:txBody>
      </p:sp>
      <p:pic>
        <p:nvPicPr>
          <p:cNvPr id="8" name="Picture 7">
            <a:extLst>
              <a:ext uri="{FF2B5EF4-FFF2-40B4-BE49-F238E27FC236}">
                <a16:creationId xmlns="" xmlns:a16="http://schemas.microsoft.com/office/drawing/2014/main" id="{F42F226D-A470-4EB3-BDBB-258CD48161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4866" y="1185626"/>
            <a:ext cx="5382263" cy="2615780"/>
          </a:xfrm>
          <a:prstGeom prst="rect">
            <a:avLst/>
          </a:prstGeom>
        </p:spPr>
      </p:pic>
    </p:spTree>
    <p:extLst>
      <p:ext uri="{BB962C8B-B14F-4D97-AF65-F5344CB8AC3E}">
        <p14:creationId xmlns:p14="http://schemas.microsoft.com/office/powerpoint/2010/main" val="81082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 fill="hold"/>
                                        <p:tgtEl>
                                          <p:spTgt spid="7"/>
                                        </p:tgtEl>
                                      </p:cBhvr>
                                    </p:cmd>
                                  </p:childTnLst>
                                </p:cTn>
                              </p:par>
                            </p:childTnLst>
                          </p:cTn>
                        </p:par>
                        <p:par>
                          <p:cTn id="7" fill="hold">
                            <p:stCondLst>
                              <p:cond delay="2809"/>
                            </p:stCondLst>
                            <p:childTnLst>
                              <p:par>
                                <p:cTn id="8" presetID="10" presetClass="exit" presetSubtype="0" fill="hold" nodeType="afterEffect">
                                  <p:stCondLst>
                                    <p:cond delay="3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md type="call" cmd="stop">
                                      <p:cBhvr>
                                        <p:cTn id="11" dur="1">
                                          <p:stCondLst>
                                            <p:cond delay="499"/>
                                          </p:stCondLst>
                                        </p:cTn>
                                        <p:tgtEl>
                                          <p:spTgt spid="7"/>
                                        </p:tgtEl>
                                      </p:cBhvr>
                                    </p:cmd>
                                  </p:childTnLst>
                                </p:cTn>
                              </p:par>
                            </p:childTnLst>
                          </p:cTn>
                        </p:par>
                        <p:par>
                          <p:cTn id="12" fill="hold">
                            <p:stCondLst>
                              <p:cond delay="6809"/>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7309"/>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7809"/>
                            </p:stCondLst>
                            <p:childTnLst>
                              <p:par>
                                <p:cTn id="22" presetID="26" presetClass="emph" presetSubtype="0" repeatCount="indefinite" fill="hold" nodeType="afterEffect">
                                  <p:stCondLst>
                                    <p:cond delay="0"/>
                                  </p:stCondLst>
                                  <p:childTnLst>
                                    <p:animEffect transition="out" filter="fade">
                                      <p:cBhvr>
                                        <p:cTn id="23" dur="2000" tmFilter="0, 0; .2, .5; .8, .5; 1, 0"/>
                                        <p:tgtEl>
                                          <p:spTgt spid="8"/>
                                        </p:tgtEl>
                                      </p:cBhvr>
                                    </p:animEffect>
                                    <p:animScale>
                                      <p:cBhvr>
                                        <p:cTn id="24"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repeatCount="2000" fill="hold" display="0">
                  <p:stCondLst>
                    <p:cond delay="indefinite"/>
                  </p:stCondLst>
                  <p:endCondLst>
                    <p:cond evt="onNext" delay="0">
                      <p:tgtEl>
                        <p:sldTgt/>
                      </p:tgtEl>
                    </p:cond>
                  </p:endCondLst>
                </p:cTn>
                <p:tgtEl>
                  <p:spTgt spid="7"/>
                </p:tgtEl>
              </p:cMediaNode>
            </p:vide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7"/>
                                        </p:tgtEl>
                                      </p:cBhvr>
                                    </p:cmd>
                                  </p:childTnLst>
                                </p:cTn>
                              </p:par>
                            </p:childTnLst>
                          </p:cTn>
                        </p:par>
                      </p:childTnLst>
                    </p:cTn>
                  </p:par>
                </p:childTnLst>
              </p:cTn>
              <p:nextCondLst>
                <p:cond evt="onClick" delay="0">
                  <p:tgtEl>
                    <p:spTgt spid="7"/>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846" y="0"/>
            <a:ext cx="1595907" cy="1595907"/>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3">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3" name="Picture 2">
            <a:extLst>
              <a:ext uri="{FF2B5EF4-FFF2-40B4-BE49-F238E27FC236}">
                <a16:creationId xmlns="" xmlns:a16="http://schemas.microsoft.com/office/drawing/2014/main" id="{8D90BC90-3779-4AFC-A3A0-9B8F95887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213" y="-457200"/>
            <a:ext cx="9338487" cy="7061725"/>
          </a:xfrm>
          <a:prstGeom prst="rect">
            <a:avLst/>
          </a:prstGeom>
        </p:spPr>
      </p:pic>
      <p:pic>
        <p:nvPicPr>
          <p:cNvPr id="6" name="Picture 5">
            <a:extLst>
              <a:ext uri="{FF2B5EF4-FFF2-40B4-BE49-F238E27FC236}">
                <a16:creationId xmlns="" xmlns:a16="http://schemas.microsoft.com/office/drawing/2014/main" id="{BC3FEBB4-1096-4B83-B1E3-01C9B64105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424227" cy="1725769"/>
          </a:xfrm>
          <a:prstGeom prst="rect">
            <a:avLst/>
          </a:prstGeom>
        </p:spPr>
      </p:pic>
      <p:sp>
        <p:nvSpPr>
          <p:cNvPr id="8" name="TextBox 7">
            <a:extLst>
              <a:ext uri="{FF2B5EF4-FFF2-40B4-BE49-F238E27FC236}">
                <a16:creationId xmlns="" xmlns:a16="http://schemas.microsoft.com/office/drawing/2014/main" id="{6F986396-DD08-4B3F-8C6D-9DEF35770EEE}"/>
              </a:ext>
            </a:extLst>
          </p:cNvPr>
          <p:cNvSpPr txBox="1"/>
          <p:nvPr/>
        </p:nvSpPr>
        <p:spPr>
          <a:xfrm>
            <a:off x="3213101" y="2476500"/>
            <a:ext cx="5956299" cy="2908489"/>
          </a:xfrm>
          <a:prstGeom prst="rect">
            <a:avLst/>
          </a:prstGeom>
          <a:noFill/>
        </p:spPr>
        <p:txBody>
          <a:bodyPr wrap="square" rtlCol="0">
            <a:spAutoFit/>
          </a:bodyPr>
          <a:lstStyle/>
          <a:p>
            <a:pPr marL="0" marR="0" algn="just">
              <a:spcBef>
                <a:spcPts val="0"/>
              </a:spcBef>
              <a:spcAft>
                <a:spcPts val="600"/>
              </a:spcAft>
            </a:pPr>
            <a:r>
              <a:rPr lang="de-DE" sz="2400" b="1" i="1" dirty="0">
                <a:solidFill>
                  <a:srgbClr val="FF0000"/>
                </a:solidFill>
                <a:latin typeface="Times New Roman" panose="02020603050405020304" pitchFamily="18" charset="0"/>
                <a:ea typeface="Times New Roman" panose="02020603050405020304" pitchFamily="18" charset="0"/>
              </a:rPr>
              <a:t>1.</a:t>
            </a:r>
            <a:r>
              <a:rPr lang="de-DE" sz="2400" b="1" i="1" dirty="0">
                <a:solidFill>
                  <a:srgbClr val="FF0000"/>
                </a:solidFill>
                <a:effectLst/>
                <a:latin typeface="Times New Roman" panose="02020603050405020304" pitchFamily="18" charset="0"/>
                <a:ea typeface="Times New Roman" panose="02020603050405020304" pitchFamily="18" charset="0"/>
              </a:rPr>
              <a:t> Vì sao chúng ta cần rèn luyện kĩ </a:t>
            </a:r>
            <a:r>
              <a:rPr lang="de-DE" sz="2400" b="1" i="1">
                <a:solidFill>
                  <a:srgbClr val="FF0000"/>
                </a:solidFill>
                <a:effectLst/>
                <a:latin typeface="Times New Roman" panose="02020603050405020304" pitchFamily="18" charset="0"/>
                <a:ea typeface="Times New Roman" panose="02020603050405020304" pitchFamily="18" charset="0"/>
              </a:rPr>
              <a:t>năng </a:t>
            </a:r>
            <a:endParaRPr lang="de-DE" sz="2400" b="1" i="1" smtClean="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de-DE" sz="2400" b="1" i="1" smtClean="0">
                <a:solidFill>
                  <a:srgbClr val="FF0000"/>
                </a:solidFill>
                <a:effectLst/>
                <a:latin typeface="Times New Roman" panose="02020603050405020304" pitchFamily="18" charset="0"/>
                <a:ea typeface="Times New Roman" panose="02020603050405020304" pitchFamily="18" charset="0"/>
              </a:rPr>
              <a:t>nói </a:t>
            </a:r>
            <a:r>
              <a:rPr lang="de-DE" sz="2400" b="1" i="1" dirty="0">
                <a:solidFill>
                  <a:srgbClr val="FF0000"/>
                </a:solidFill>
                <a:effectLst/>
                <a:latin typeface="Times New Roman" panose="02020603050405020304" pitchFamily="18" charset="0"/>
                <a:ea typeface="Times New Roman" panose="02020603050405020304" pitchFamily="18" charset="0"/>
              </a:rPr>
              <a:t>và nghe?</a:t>
            </a:r>
            <a:endParaRPr lang="en-US" sz="2400" b="1" i="1"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de-DE" sz="2400" b="1" i="1" dirty="0">
                <a:solidFill>
                  <a:srgbClr val="FF0000"/>
                </a:solidFill>
                <a:latin typeface="Times New Roman" panose="02020603050405020304" pitchFamily="18" charset="0"/>
                <a:ea typeface="Times New Roman" panose="02020603050405020304" pitchFamily="18" charset="0"/>
              </a:rPr>
              <a:t>2.</a:t>
            </a:r>
            <a:r>
              <a:rPr lang="de-DE" sz="2400" b="1" i="1" dirty="0">
                <a:solidFill>
                  <a:srgbClr val="FF0000"/>
                </a:solidFill>
                <a:effectLst/>
                <a:latin typeface="Times New Roman" panose="02020603050405020304" pitchFamily="18" charset="0"/>
                <a:ea typeface="Times New Roman" panose="02020603050405020304" pitchFamily="18" charset="0"/>
              </a:rPr>
              <a:t> Cho biết yêu cầu chính cần đạt đối với kĩ năng nói, nghe và nói nghe tương tác.</a:t>
            </a:r>
            <a:endParaRPr lang="en-US" sz="2400" b="1" i="1"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de-DE" sz="2400" b="1" i="1" dirty="0">
                <a:solidFill>
                  <a:srgbClr val="FF0000"/>
                </a:solidFill>
                <a:latin typeface="Times New Roman" panose="02020603050405020304" pitchFamily="18" charset="0"/>
                <a:ea typeface="Times New Roman" panose="02020603050405020304" pitchFamily="18" charset="0"/>
              </a:rPr>
              <a:t>3</a:t>
            </a:r>
            <a:r>
              <a:rPr lang="de-DE" sz="2400" b="1" i="1" dirty="0">
                <a:solidFill>
                  <a:srgbClr val="FF0000"/>
                </a:solidFill>
                <a:effectLst/>
                <a:latin typeface="Times New Roman" panose="02020603050405020304" pitchFamily="18" charset="0"/>
                <a:ea typeface="Times New Roman" panose="02020603050405020304" pitchFamily="18" charset="0"/>
              </a:rPr>
              <a:t> Ưu điểm và hạn chế trong kĩ năng  nói của em là gì? Thảo luận với bạn đề xuất một số giải pháp cho bản thân.</a:t>
            </a:r>
            <a:endParaRPr lang="en-US" sz="2400" b="1" i="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77319B23-47E7-42DE-9663-5E285789876E}"/>
              </a:ext>
            </a:extLst>
          </p:cNvPr>
          <p:cNvSpPr txBox="1"/>
          <p:nvPr/>
        </p:nvSpPr>
        <p:spPr>
          <a:xfrm>
            <a:off x="4481848" y="797953"/>
            <a:ext cx="2421228" cy="461665"/>
          </a:xfrm>
          <a:prstGeom prst="rect">
            <a:avLst/>
          </a:prstGeom>
          <a:noFill/>
        </p:spPr>
        <p:txBody>
          <a:bodyPr wrap="square" rtlCol="0">
            <a:spAutoFit/>
          </a:bodyPr>
          <a:lstStyle/>
          <a:p>
            <a:pPr algn="ctr"/>
            <a:r>
              <a:rPr lang="en-US" sz="2400" b="1" dirty="0">
                <a:solidFill>
                  <a:schemeClr val="bg1"/>
                </a:solidFill>
              </a:rPr>
              <a:t>THẢO LUẬN</a:t>
            </a:r>
          </a:p>
        </p:txBody>
      </p:sp>
    </p:spTree>
    <p:extLst>
      <p:ext uri="{BB962C8B-B14F-4D97-AF65-F5344CB8AC3E}">
        <p14:creationId xmlns:p14="http://schemas.microsoft.com/office/powerpoint/2010/main" val="296294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846" y="0"/>
            <a:ext cx="1595907" cy="1595907"/>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3">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6" name="Picture 5">
            <a:extLst>
              <a:ext uri="{FF2B5EF4-FFF2-40B4-BE49-F238E27FC236}">
                <a16:creationId xmlns="" xmlns:a16="http://schemas.microsoft.com/office/drawing/2014/main" id="{BC3FEBB4-1096-4B83-B1E3-01C9B6410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424227" cy="1725769"/>
          </a:xfrm>
          <a:prstGeom prst="rect">
            <a:avLst/>
          </a:prstGeom>
        </p:spPr>
      </p:pic>
      <p:sp>
        <p:nvSpPr>
          <p:cNvPr id="9" name="TextBox 8">
            <a:extLst>
              <a:ext uri="{FF2B5EF4-FFF2-40B4-BE49-F238E27FC236}">
                <a16:creationId xmlns="" xmlns:a16="http://schemas.microsoft.com/office/drawing/2014/main" id="{77319B23-47E7-42DE-9663-5E285789876E}"/>
              </a:ext>
            </a:extLst>
          </p:cNvPr>
          <p:cNvSpPr txBox="1"/>
          <p:nvPr/>
        </p:nvSpPr>
        <p:spPr>
          <a:xfrm>
            <a:off x="4481848" y="797953"/>
            <a:ext cx="2421228" cy="461665"/>
          </a:xfrm>
          <a:prstGeom prst="rect">
            <a:avLst/>
          </a:prstGeom>
          <a:noFill/>
        </p:spPr>
        <p:txBody>
          <a:bodyPr wrap="square" rtlCol="0">
            <a:spAutoFit/>
          </a:bodyPr>
          <a:lstStyle/>
          <a:p>
            <a:pPr algn="ctr"/>
            <a:r>
              <a:rPr lang="en-US" sz="2400" b="1" dirty="0">
                <a:solidFill>
                  <a:schemeClr val="bg1"/>
                </a:solidFill>
              </a:rPr>
              <a:t>THẢO LUẬN</a:t>
            </a:r>
          </a:p>
        </p:txBody>
      </p:sp>
      <p:pic>
        <p:nvPicPr>
          <p:cNvPr id="10" name="Picture 9">
            <a:extLst>
              <a:ext uri="{FF2B5EF4-FFF2-40B4-BE49-F238E27FC236}">
                <a16:creationId xmlns="" xmlns:a16="http://schemas.microsoft.com/office/drawing/2014/main" id="{B17FFA67-4433-4417-AD6B-04F7B90A56F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88069" y="1153368"/>
            <a:ext cx="5993339" cy="4796671"/>
          </a:xfrm>
          <a:prstGeom prst="rect">
            <a:avLst/>
          </a:prstGeom>
        </p:spPr>
      </p:pic>
    </p:spTree>
    <p:extLst>
      <p:ext uri="{BB962C8B-B14F-4D97-AF65-F5344CB8AC3E}">
        <p14:creationId xmlns:p14="http://schemas.microsoft.com/office/powerpoint/2010/main" val="215623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846" y="0"/>
            <a:ext cx="1595907" cy="1595907"/>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3">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6" name="Picture 5">
            <a:extLst>
              <a:ext uri="{FF2B5EF4-FFF2-40B4-BE49-F238E27FC236}">
                <a16:creationId xmlns="" xmlns:a16="http://schemas.microsoft.com/office/drawing/2014/main" id="{BC3FEBB4-1096-4B83-B1E3-01C9B6410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424227" cy="1725769"/>
          </a:xfrm>
          <a:prstGeom prst="rect">
            <a:avLst/>
          </a:prstGeom>
        </p:spPr>
      </p:pic>
      <p:sp>
        <p:nvSpPr>
          <p:cNvPr id="9" name="TextBox 8">
            <a:extLst>
              <a:ext uri="{FF2B5EF4-FFF2-40B4-BE49-F238E27FC236}">
                <a16:creationId xmlns="" xmlns:a16="http://schemas.microsoft.com/office/drawing/2014/main" id="{77319B23-47E7-42DE-9663-5E285789876E}"/>
              </a:ext>
            </a:extLst>
          </p:cNvPr>
          <p:cNvSpPr txBox="1"/>
          <p:nvPr/>
        </p:nvSpPr>
        <p:spPr>
          <a:xfrm>
            <a:off x="4481848" y="797953"/>
            <a:ext cx="2421228" cy="461665"/>
          </a:xfrm>
          <a:prstGeom prst="rect">
            <a:avLst/>
          </a:prstGeom>
          <a:noFill/>
        </p:spPr>
        <p:txBody>
          <a:bodyPr wrap="square" rtlCol="0">
            <a:spAutoFit/>
          </a:bodyPr>
          <a:lstStyle/>
          <a:p>
            <a:pPr algn="ctr"/>
            <a:r>
              <a:rPr lang="en-US" sz="2400" b="1" dirty="0">
                <a:solidFill>
                  <a:schemeClr val="bg1"/>
                </a:solidFill>
              </a:rPr>
              <a:t>THẢO LUẬN</a:t>
            </a:r>
          </a:p>
        </p:txBody>
      </p:sp>
      <p:pic>
        <p:nvPicPr>
          <p:cNvPr id="7" name="Picture 6">
            <a:extLst>
              <a:ext uri="{FF2B5EF4-FFF2-40B4-BE49-F238E27FC236}">
                <a16:creationId xmlns="" xmlns:a16="http://schemas.microsoft.com/office/drawing/2014/main" id="{676134C4-62D2-4A63-ACBB-104D98FB5D2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892300" y="620153"/>
            <a:ext cx="8356600" cy="5107547"/>
          </a:xfrm>
          <a:prstGeom prst="rect">
            <a:avLst/>
          </a:prstGeom>
        </p:spPr>
      </p:pic>
    </p:spTree>
    <p:extLst>
      <p:ext uri="{BB962C8B-B14F-4D97-AF65-F5344CB8AC3E}">
        <p14:creationId xmlns:p14="http://schemas.microsoft.com/office/powerpoint/2010/main" val="348993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422" y="0"/>
            <a:ext cx="1299331" cy="1299331"/>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3">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6" name="Picture 5">
            <a:extLst>
              <a:ext uri="{FF2B5EF4-FFF2-40B4-BE49-F238E27FC236}">
                <a16:creationId xmlns="" xmlns:a16="http://schemas.microsoft.com/office/drawing/2014/main" id="{BC3FEBB4-1096-4B83-B1E3-01C9B6410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578100" cy="1299331"/>
          </a:xfrm>
          <a:prstGeom prst="rect">
            <a:avLst/>
          </a:prstGeom>
        </p:spPr>
      </p:pic>
      <p:sp>
        <p:nvSpPr>
          <p:cNvPr id="9" name="TextBox 8">
            <a:extLst>
              <a:ext uri="{FF2B5EF4-FFF2-40B4-BE49-F238E27FC236}">
                <a16:creationId xmlns="" xmlns:a16="http://schemas.microsoft.com/office/drawing/2014/main" id="{77319B23-47E7-42DE-9663-5E285789876E}"/>
              </a:ext>
            </a:extLst>
          </p:cNvPr>
          <p:cNvSpPr txBox="1"/>
          <p:nvPr/>
        </p:nvSpPr>
        <p:spPr>
          <a:xfrm>
            <a:off x="4481848" y="797953"/>
            <a:ext cx="2421228" cy="461665"/>
          </a:xfrm>
          <a:prstGeom prst="rect">
            <a:avLst/>
          </a:prstGeom>
          <a:noFill/>
        </p:spPr>
        <p:txBody>
          <a:bodyPr wrap="square" rtlCol="0">
            <a:spAutoFit/>
          </a:bodyPr>
          <a:lstStyle/>
          <a:p>
            <a:pPr algn="ctr"/>
            <a:r>
              <a:rPr lang="en-US" sz="2400" b="1" dirty="0">
                <a:solidFill>
                  <a:schemeClr val="bg1"/>
                </a:solidFill>
              </a:rPr>
              <a:t>THẢO LUẬN</a:t>
            </a:r>
          </a:p>
        </p:txBody>
      </p:sp>
      <p:pic>
        <p:nvPicPr>
          <p:cNvPr id="3" name="Picture 2">
            <a:extLst>
              <a:ext uri="{FF2B5EF4-FFF2-40B4-BE49-F238E27FC236}">
                <a16:creationId xmlns="" xmlns:a16="http://schemas.microsoft.com/office/drawing/2014/main" id="{D6808D40-719A-4B09-81E4-F756B3CB7B42}"/>
              </a:ext>
            </a:extLst>
          </p:cNvPr>
          <p:cNvPicPr>
            <a:picLocks noChangeAspect="1"/>
          </p:cNvPicPr>
          <p:nvPr/>
        </p:nvPicPr>
        <p:blipFill>
          <a:blip r:embed="rId5"/>
          <a:stretch>
            <a:fillRect/>
          </a:stretch>
        </p:blipFill>
        <p:spPr>
          <a:xfrm>
            <a:off x="1079501" y="685800"/>
            <a:ext cx="10336050" cy="5857488"/>
          </a:xfrm>
          <a:prstGeom prst="rect">
            <a:avLst/>
          </a:prstGeom>
        </p:spPr>
      </p:pic>
    </p:spTree>
    <p:extLst>
      <p:ext uri="{BB962C8B-B14F-4D97-AF65-F5344CB8AC3E}">
        <p14:creationId xmlns:p14="http://schemas.microsoft.com/office/powerpoint/2010/main" val="333681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1153" y="1"/>
            <a:ext cx="990600" cy="990600"/>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3">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6" name="Picture 5">
            <a:extLst>
              <a:ext uri="{FF2B5EF4-FFF2-40B4-BE49-F238E27FC236}">
                <a16:creationId xmlns="" xmlns:a16="http://schemas.microsoft.com/office/drawing/2014/main" id="{BC3FEBB4-1096-4B83-B1E3-01C9B6410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583278" cy="797953"/>
          </a:xfrm>
          <a:prstGeom prst="rect">
            <a:avLst/>
          </a:prstGeom>
        </p:spPr>
      </p:pic>
      <p:sp>
        <p:nvSpPr>
          <p:cNvPr id="9" name="TextBox 8">
            <a:extLst>
              <a:ext uri="{FF2B5EF4-FFF2-40B4-BE49-F238E27FC236}">
                <a16:creationId xmlns="" xmlns:a16="http://schemas.microsoft.com/office/drawing/2014/main" id="{77319B23-47E7-42DE-9663-5E285789876E}"/>
              </a:ext>
            </a:extLst>
          </p:cNvPr>
          <p:cNvSpPr txBox="1"/>
          <p:nvPr/>
        </p:nvSpPr>
        <p:spPr>
          <a:xfrm>
            <a:off x="4481848" y="797953"/>
            <a:ext cx="2421228" cy="461665"/>
          </a:xfrm>
          <a:prstGeom prst="rect">
            <a:avLst/>
          </a:prstGeom>
          <a:noFill/>
        </p:spPr>
        <p:txBody>
          <a:bodyPr wrap="square" rtlCol="0">
            <a:spAutoFit/>
          </a:bodyPr>
          <a:lstStyle/>
          <a:p>
            <a:pPr algn="ctr"/>
            <a:r>
              <a:rPr lang="en-US" sz="2400" b="1" dirty="0">
                <a:solidFill>
                  <a:schemeClr val="bg1"/>
                </a:solidFill>
              </a:rPr>
              <a:t>THẢO LUẬN</a:t>
            </a:r>
          </a:p>
        </p:txBody>
      </p:sp>
      <p:pic>
        <p:nvPicPr>
          <p:cNvPr id="3" name="Picture 2">
            <a:extLst>
              <a:ext uri="{FF2B5EF4-FFF2-40B4-BE49-F238E27FC236}">
                <a16:creationId xmlns="" xmlns:a16="http://schemas.microsoft.com/office/drawing/2014/main" id="{50406740-2D54-4A84-B6DE-0CFEA8D883BB}"/>
              </a:ext>
            </a:extLst>
          </p:cNvPr>
          <p:cNvPicPr>
            <a:picLocks noChangeAspect="1"/>
          </p:cNvPicPr>
          <p:nvPr/>
        </p:nvPicPr>
        <p:blipFill>
          <a:blip r:embed="rId5"/>
          <a:stretch>
            <a:fillRect/>
          </a:stretch>
        </p:blipFill>
        <p:spPr>
          <a:xfrm>
            <a:off x="241300" y="477562"/>
            <a:ext cx="11556999" cy="5974037"/>
          </a:xfrm>
          <a:prstGeom prst="rect">
            <a:avLst/>
          </a:prstGeom>
        </p:spPr>
      </p:pic>
    </p:spTree>
    <p:extLst>
      <p:ext uri="{BB962C8B-B14F-4D97-AF65-F5344CB8AC3E}">
        <p14:creationId xmlns:p14="http://schemas.microsoft.com/office/powerpoint/2010/main" val="236053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150" y="0"/>
            <a:ext cx="824603" cy="824603"/>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3">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6" name="Picture 5">
            <a:extLst>
              <a:ext uri="{FF2B5EF4-FFF2-40B4-BE49-F238E27FC236}">
                <a16:creationId xmlns="" xmlns:a16="http://schemas.microsoft.com/office/drawing/2014/main" id="{BC3FEBB4-1096-4B83-B1E3-01C9B6410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636154" cy="824602"/>
          </a:xfrm>
          <a:prstGeom prst="rect">
            <a:avLst/>
          </a:prstGeom>
        </p:spPr>
      </p:pic>
      <p:sp>
        <p:nvSpPr>
          <p:cNvPr id="9" name="TextBox 8">
            <a:extLst>
              <a:ext uri="{FF2B5EF4-FFF2-40B4-BE49-F238E27FC236}">
                <a16:creationId xmlns="" xmlns:a16="http://schemas.microsoft.com/office/drawing/2014/main" id="{77319B23-47E7-42DE-9663-5E285789876E}"/>
              </a:ext>
            </a:extLst>
          </p:cNvPr>
          <p:cNvSpPr txBox="1"/>
          <p:nvPr/>
        </p:nvSpPr>
        <p:spPr>
          <a:xfrm>
            <a:off x="4481848" y="797953"/>
            <a:ext cx="2421228" cy="461665"/>
          </a:xfrm>
          <a:prstGeom prst="rect">
            <a:avLst/>
          </a:prstGeom>
          <a:noFill/>
        </p:spPr>
        <p:txBody>
          <a:bodyPr wrap="square" rtlCol="0">
            <a:spAutoFit/>
          </a:bodyPr>
          <a:lstStyle/>
          <a:p>
            <a:pPr algn="ctr"/>
            <a:r>
              <a:rPr lang="en-US" sz="2400" b="1" dirty="0">
                <a:solidFill>
                  <a:schemeClr val="bg1"/>
                </a:solidFill>
              </a:rPr>
              <a:t>THẢO LUẬN</a:t>
            </a:r>
          </a:p>
        </p:txBody>
      </p:sp>
      <p:pic>
        <p:nvPicPr>
          <p:cNvPr id="3" name="Picture 2">
            <a:extLst>
              <a:ext uri="{FF2B5EF4-FFF2-40B4-BE49-F238E27FC236}">
                <a16:creationId xmlns="" xmlns:a16="http://schemas.microsoft.com/office/drawing/2014/main" id="{BAC3633C-9492-4961-A338-C21841CD97AE}"/>
              </a:ext>
            </a:extLst>
          </p:cNvPr>
          <p:cNvPicPr>
            <a:picLocks noChangeAspect="1"/>
          </p:cNvPicPr>
          <p:nvPr/>
        </p:nvPicPr>
        <p:blipFill>
          <a:blip r:embed="rId5"/>
          <a:stretch>
            <a:fillRect/>
          </a:stretch>
        </p:blipFill>
        <p:spPr>
          <a:xfrm>
            <a:off x="482600" y="393701"/>
            <a:ext cx="11391900" cy="6311900"/>
          </a:xfrm>
          <a:prstGeom prst="rect">
            <a:avLst/>
          </a:prstGeom>
        </p:spPr>
      </p:pic>
    </p:spTree>
    <p:extLst>
      <p:ext uri="{BB962C8B-B14F-4D97-AF65-F5344CB8AC3E}">
        <p14:creationId xmlns:p14="http://schemas.microsoft.com/office/powerpoint/2010/main" val="279080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2135" y="1"/>
            <a:ext cx="1259618" cy="1259618"/>
          </a:xfrm>
          <a:prstGeom prst="rect">
            <a:avLst/>
          </a:prstGeom>
        </p:spPr>
      </p:pic>
      <p:sp>
        <p:nvSpPr>
          <p:cNvPr id="9" name="TextBox 8">
            <a:extLst>
              <a:ext uri="{FF2B5EF4-FFF2-40B4-BE49-F238E27FC236}">
                <a16:creationId xmlns="" xmlns:a16="http://schemas.microsoft.com/office/drawing/2014/main" id="{77319B23-47E7-42DE-9663-5E285789876E}"/>
              </a:ext>
            </a:extLst>
          </p:cNvPr>
          <p:cNvSpPr txBox="1"/>
          <p:nvPr/>
        </p:nvSpPr>
        <p:spPr>
          <a:xfrm>
            <a:off x="4481848" y="797953"/>
            <a:ext cx="2421228" cy="461665"/>
          </a:xfrm>
          <a:prstGeom prst="rect">
            <a:avLst/>
          </a:prstGeom>
          <a:noFill/>
        </p:spPr>
        <p:txBody>
          <a:bodyPr wrap="square" rtlCol="0">
            <a:spAutoFit/>
          </a:bodyPr>
          <a:lstStyle/>
          <a:p>
            <a:pPr algn="ctr"/>
            <a:r>
              <a:rPr lang="en-US" sz="2400" b="1" dirty="0">
                <a:solidFill>
                  <a:schemeClr val="bg1"/>
                </a:solidFill>
              </a:rPr>
              <a:t>THẢO LUẬN</a:t>
            </a:r>
          </a:p>
        </p:txBody>
      </p:sp>
      <p:pic>
        <p:nvPicPr>
          <p:cNvPr id="3" name="Picture 2">
            <a:extLst>
              <a:ext uri="{FF2B5EF4-FFF2-40B4-BE49-F238E27FC236}">
                <a16:creationId xmlns="" xmlns:a16="http://schemas.microsoft.com/office/drawing/2014/main" id="{C862C113-0CE5-4253-B430-601A12485F75}"/>
              </a:ext>
            </a:extLst>
          </p:cNvPr>
          <p:cNvPicPr>
            <a:picLocks noChangeAspect="1"/>
          </p:cNvPicPr>
          <p:nvPr/>
        </p:nvPicPr>
        <p:blipFill>
          <a:blip r:embed="rId3"/>
          <a:stretch>
            <a:fillRect/>
          </a:stretch>
        </p:blipFill>
        <p:spPr>
          <a:xfrm>
            <a:off x="368300" y="722568"/>
            <a:ext cx="11607800" cy="5718686"/>
          </a:xfrm>
          <a:prstGeom prst="rect">
            <a:avLst/>
          </a:prstGeom>
        </p:spPr>
      </p:pic>
      <p:pic>
        <p:nvPicPr>
          <p:cNvPr id="6" name="Picture 5">
            <a:extLst>
              <a:ext uri="{FF2B5EF4-FFF2-40B4-BE49-F238E27FC236}">
                <a16:creationId xmlns="" xmlns:a16="http://schemas.microsoft.com/office/drawing/2014/main" id="{BC3FEBB4-1096-4B83-B1E3-01C9B6410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2326174" cy="1172364"/>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5">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spTree>
    <p:extLst>
      <p:ext uri="{BB962C8B-B14F-4D97-AF65-F5344CB8AC3E}">
        <p14:creationId xmlns:p14="http://schemas.microsoft.com/office/powerpoint/2010/main" val="207729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08" name="Q1">
            <a:extLst>
              <a:ext uri="{FF2B5EF4-FFF2-40B4-BE49-F238E27FC236}">
                <a16:creationId xmlns="" xmlns:a16="http://schemas.microsoft.com/office/drawing/2014/main" id="{B3DB058A-7F39-4989-A89A-565B4C7702EB}"/>
              </a:ext>
            </a:extLst>
          </p:cNvPr>
          <p:cNvSpPr/>
          <p:nvPr/>
        </p:nvSpPr>
        <p:spPr>
          <a:xfrm>
            <a:off x="1894715" y="4988261"/>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err="1"/>
              <a:t>Môn</a:t>
            </a:r>
            <a:r>
              <a:rPr lang="en-US" sz="2400" dirty="0"/>
              <a:t> </a:t>
            </a:r>
            <a:r>
              <a:rPr lang="en-US" sz="2400" dirty="0" err="1"/>
              <a:t>Tiếng</a:t>
            </a:r>
            <a:r>
              <a:rPr lang="en-US" sz="2400" dirty="0"/>
              <a:t> </a:t>
            </a:r>
            <a:r>
              <a:rPr lang="en-US" sz="2400" dirty="0" err="1"/>
              <a:t>Việt</a:t>
            </a:r>
            <a:r>
              <a:rPr lang="en-US" sz="2400" dirty="0"/>
              <a:t> ở </a:t>
            </a:r>
            <a:r>
              <a:rPr lang="en-US" sz="2400" dirty="0" err="1"/>
              <a:t>cấp</a:t>
            </a:r>
            <a:r>
              <a:rPr lang="en-US" sz="2400" dirty="0"/>
              <a:t> </a:t>
            </a:r>
            <a:r>
              <a:rPr lang="en-US" sz="2400" dirty="0" err="1"/>
              <a:t>tiểu</a:t>
            </a:r>
            <a:r>
              <a:rPr lang="en-US" sz="2400" dirty="0"/>
              <a:t> </a:t>
            </a:r>
            <a:r>
              <a:rPr lang="en-US" sz="2400" dirty="0" err="1"/>
              <a:t>học</a:t>
            </a:r>
            <a:r>
              <a:rPr lang="en-US" sz="2400" dirty="0"/>
              <a:t> </a:t>
            </a:r>
            <a:r>
              <a:rPr lang="en-US" sz="2400" dirty="0" err="1"/>
              <a:t>được</a:t>
            </a:r>
            <a:r>
              <a:rPr lang="en-US" sz="2400" dirty="0"/>
              <a:t> </a:t>
            </a:r>
            <a:r>
              <a:rPr lang="en-US" sz="2400" dirty="0" err="1"/>
              <a:t>gọi</a:t>
            </a:r>
            <a:r>
              <a:rPr lang="en-US" sz="2400" dirty="0"/>
              <a:t> </a:t>
            </a:r>
            <a:r>
              <a:rPr lang="en-US" sz="2400" dirty="0" err="1"/>
              <a:t>là</a:t>
            </a:r>
            <a:r>
              <a:rPr lang="en-US" sz="2400" dirty="0"/>
              <a:t> </a:t>
            </a:r>
            <a:r>
              <a:rPr lang="en-US" sz="2400" dirty="0" err="1"/>
              <a:t>môn</a:t>
            </a:r>
            <a:r>
              <a:rPr lang="en-US" sz="2400" dirty="0"/>
              <a:t> </a:t>
            </a:r>
            <a:r>
              <a:rPr lang="en-US" sz="2400" dirty="0" err="1"/>
              <a:t>học</a:t>
            </a:r>
            <a:r>
              <a:rPr lang="en-US" sz="2400" dirty="0"/>
              <a:t> </a:t>
            </a:r>
            <a:r>
              <a:rPr lang="en-US" sz="2400" dirty="0" err="1"/>
              <a:t>gì</a:t>
            </a:r>
            <a:r>
              <a:rPr lang="en-US" sz="2400" dirty="0"/>
              <a:t> ở </a:t>
            </a:r>
            <a:r>
              <a:rPr lang="en-US" sz="2400" dirty="0" err="1"/>
              <a:t>cấp</a:t>
            </a:r>
            <a:r>
              <a:rPr lang="en-US" sz="2400" dirty="0"/>
              <a:t> THCS?</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0" name="Q2">
            <a:extLst>
              <a:ext uri="{FF2B5EF4-FFF2-40B4-BE49-F238E27FC236}">
                <a16:creationId xmlns="" xmlns:a16="http://schemas.microsoft.com/office/drawing/2014/main" id="{FDFBE095-7E10-4FD6-878E-C5E20FAD6656}"/>
              </a:ext>
            </a:extLst>
          </p:cNvPr>
          <p:cNvSpPr/>
          <p:nvPr/>
        </p:nvSpPr>
        <p:spPr>
          <a:xfrm>
            <a:off x="1894714" y="4979375"/>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err="1"/>
              <a:t>Bộ</a:t>
            </a:r>
            <a:r>
              <a:rPr lang="en-US" sz="3200" dirty="0"/>
              <a:t> </a:t>
            </a:r>
            <a:r>
              <a:rPr lang="en-US" sz="3200" dirty="0" err="1"/>
              <a:t>sách</a:t>
            </a:r>
            <a:r>
              <a:rPr lang="en-US" sz="3200" dirty="0"/>
              <a:t> </a:t>
            </a:r>
            <a:r>
              <a:rPr lang="en-US" sz="3200" dirty="0" err="1"/>
              <a:t>Ngữ</a:t>
            </a:r>
            <a:r>
              <a:rPr lang="en-US" sz="3200" dirty="0"/>
              <a:t> </a:t>
            </a:r>
            <a:r>
              <a:rPr lang="en-US" sz="3200" dirty="0" err="1"/>
              <a:t>văn</a:t>
            </a:r>
            <a:r>
              <a:rPr lang="en-US" sz="3200" dirty="0"/>
              <a:t> </a:t>
            </a:r>
            <a:r>
              <a:rPr lang="en-US" sz="3200" dirty="0" err="1"/>
              <a:t>chúng</a:t>
            </a:r>
            <a:r>
              <a:rPr lang="en-US" sz="3200" dirty="0"/>
              <a:t> ta </a:t>
            </a:r>
            <a:r>
              <a:rPr lang="en-US" sz="3200" dirty="0" err="1"/>
              <a:t>đang</a:t>
            </a:r>
            <a:r>
              <a:rPr lang="en-US" sz="3200" dirty="0"/>
              <a:t> </a:t>
            </a:r>
            <a:r>
              <a:rPr lang="en-US" sz="3200" dirty="0" err="1"/>
              <a:t>học</a:t>
            </a:r>
            <a:r>
              <a:rPr lang="en-US" sz="3200" dirty="0"/>
              <a:t> </a:t>
            </a:r>
            <a:r>
              <a:rPr lang="en-US" sz="3200" dirty="0" err="1"/>
              <a:t>có</a:t>
            </a:r>
            <a:r>
              <a:rPr lang="en-US" sz="3200" dirty="0"/>
              <a:t> </a:t>
            </a:r>
            <a:r>
              <a:rPr lang="en-US" sz="3200" dirty="0" err="1"/>
              <a:t>tên</a:t>
            </a:r>
            <a:r>
              <a:rPr lang="en-US" sz="3200" dirty="0"/>
              <a:t> </a:t>
            </a:r>
            <a:r>
              <a:rPr lang="en-US" sz="3200" dirty="0" err="1"/>
              <a:t>là</a:t>
            </a:r>
            <a:r>
              <a:rPr lang="en-US" sz="3200" dirty="0"/>
              <a:t> </a:t>
            </a:r>
            <a:r>
              <a:rPr lang="en-US" sz="3200" dirty="0" err="1"/>
              <a:t>gì</a:t>
            </a:r>
            <a:r>
              <a:rPr lang="en-US" sz="3200" dirty="0"/>
              <a:t>?</a:t>
            </a: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1" name="Q3">
            <a:extLst>
              <a:ext uri="{FF2B5EF4-FFF2-40B4-BE49-F238E27FC236}">
                <a16:creationId xmlns="" xmlns:a16="http://schemas.microsoft.com/office/drawing/2014/main" id="{5A0C38EA-A0E3-400A-9442-B83F7A56B225}"/>
              </a:ext>
            </a:extLst>
          </p:cNvPr>
          <p:cNvSpPr/>
          <p:nvPr/>
        </p:nvSpPr>
        <p:spPr>
          <a:xfrm>
            <a:off x="1894714" y="4958303"/>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err="1"/>
              <a:t>Chúng</a:t>
            </a:r>
            <a:r>
              <a:rPr lang="en-US" sz="2400" dirty="0"/>
              <a:t> ta </a:t>
            </a:r>
            <a:r>
              <a:rPr lang="en-US" sz="2400" dirty="0" err="1"/>
              <a:t>sẽ</a:t>
            </a:r>
            <a:r>
              <a:rPr lang="en-US" sz="2400" dirty="0"/>
              <a:t> </a:t>
            </a:r>
            <a:r>
              <a:rPr lang="en-US" sz="2400" dirty="0" err="1"/>
              <a:t>được</a:t>
            </a:r>
            <a:r>
              <a:rPr lang="en-US" sz="2400" dirty="0"/>
              <a:t> </a:t>
            </a:r>
            <a:r>
              <a:rPr lang="en-US" sz="2400" dirty="0" err="1"/>
              <a:t>rèn</a:t>
            </a:r>
            <a:r>
              <a:rPr lang="en-US" sz="2400" dirty="0"/>
              <a:t> </a:t>
            </a:r>
            <a:r>
              <a:rPr lang="en-US" sz="2400" dirty="0" err="1"/>
              <a:t>luyện</a:t>
            </a:r>
            <a:r>
              <a:rPr lang="en-US" sz="2400" dirty="0"/>
              <a:t> </a:t>
            </a:r>
            <a:r>
              <a:rPr lang="en-US" sz="2400" dirty="0" err="1"/>
              <a:t>những</a:t>
            </a:r>
            <a:r>
              <a:rPr lang="en-US" sz="2400" dirty="0"/>
              <a:t> </a:t>
            </a:r>
            <a:r>
              <a:rPr lang="en-US" sz="2400" dirty="0" err="1"/>
              <a:t>kĩ</a:t>
            </a:r>
            <a:r>
              <a:rPr lang="en-US" sz="2400" dirty="0"/>
              <a:t> </a:t>
            </a:r>
            <a:r>
              <a:rPr lang="en-US" sz="2400" dirty="0" err="1"/>
              <a:t>năng</a:t>
            </a:r>
            <a:r>
              <a:rPr lang="en-US" sz="2400" dirty="0"/>
              <a:t> </a:t>
            </a:r>
            <a:r>
              <a:rPr lang="en-US" sz="2400" dirty="0" err="1"/>
              <a:t>nào</a:t>
            </a:r>
            <a:r>
              <a:rPr lang="en-US" sz="2400" dirty="0"/>
              <a:t> </a:t>
            </a:r>
            <a:r>
              <a:rPr lang="en-US" sz="2400" dirty="0" err="1"/>
              <a:t>trong</a:t>
            </a:r>
            <a:r>
              <a:rPr lang="en-US" sz="2400" dirty="0"/>
              <a:t> </a:t>
            </a:r>
            <a:r>
              <a:rPr lang="en-US" sz="2400" dirty="0" err="1"/>
              <a:t>môn</a:t>
            </a:r>
            <a:r>
              <a:rPr lang="en-US" sz="2400" dirty="0"/>
              <a:t> </a:t>
            </a:r>
            <a:r>
              <a:rPr lang="en-US" sz="2400" dirty="0" err="1"/>
              <a:t>Ngữ</a:t>
            </a:r>
            <a:r>
              <a:rPr lang="en-US" sz="2400" dirty="0"/>
              <a:t> </a:t>
            </a:r>
            <a:r>
              <a:rPr lang="en-US" sz="2400" dirty="0" err="1"/>
              <a:t>văn</a:t>
            </a:r>
            <a:r>
              <a:rPr lang="en-US" sz="2400" dirty="0"/>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2" name="Q4">
            <a:extLst>
              <a:ext uri="{FF2B5EF4-FFF2-40B4-BE49-F238E27FC236}">
                <a16:creationId xmlns="" xmlns:a16="http://schemas.microsoft.com/office/drawing/2014/main" id="{AD832735-102C-46EB-BA98-B08D4A0D8454}"/>
              </a:ext>
            </a:extLst>
          </p:cNvPr>
          <p:cNvSpPr/>
          <p:nvPr/>
        </p:nvSpPr>
        <p:spPr>
          <a:xfrm>
            <a:off x="1894714" y="5013346"/>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err="1"/>
              <a:t>Cô</a:t>
            </a:r>
            <a:r>
              <a:rPr lang="en-US" sz="2800" dirty="0"/>
              <a:t> </a:t>
            </a:r>
            <a:r>
              <a:rPr lang="en-US" sz="2800" dirty="0" err="1"/>
              <a:t>giáo</a:t>
            </a:r>
            <a:r>
              <a:rPr lang="en-US" sz="2800" dirty="0"/>
              <a:t> </a:t>
            </a:r>
            <a:r>
              <a:rPr lang="en-US" sz="2800" dirty="0" err="1"/>
              <a:t>dạy</a:t>
            </a:r>
            <a:r>
              <a:rPr lang="en-US" sz="2800" dirty="0"/>
              <a:t> </a:t>
            </a:r>
            <a:r>
              <a:rPr lang="en-US" sz="2800" dirty="0" err="1"/>
              <a:t>môn</a:t>
            </a:r>
            <a:r>
              <a:rPr lang="en-US" sz="2800" dirty="0"/>
              <a:t> </a:t>
            </a:r>
            <a:r>
              <a:rPr lang="en-US" sz="2800" dirty="0" err="1"/>
              <a:t>Ngữ</a:t>
            </a:r>
            <a:r>
              <a:rPr lang="en-US" sz="2800" dirty="0"/>
              <a:t> </a:t>
            </a:r>
            <a:r>
              <a:rPr lang="en-US" sz="2800" dirty="0" err="1"/>
              <a:t>văn</a:t>
            </a:r>
            <a:r>
              <a:rPr lang="en-US" sz="2800" dirty="0"/>
              <a:t> </a:t>
            </a:r>
            <a:r>
              <a:rPr lang="en-US" sz="2800" dirty="0" err="1"/>
              <a:t>của</a:t>
            </a:r>
            <a:r>
              <a:rPr lang="en-US" sz="2800" dirty="0"/>
              <a:t> </a:t>
            </a:r>
            <a:r>
              <a:rPr lang="en-US" sz="2800" dirty="0" err="1"/>
              <a:t>em</a:t>
            </a:r>
            <a:r>
              <a:rPr lang="en-US" sz="2800" dirty="0"/>
              <a:t> </a:t>
            </a:r>
            <a:r>
              <a:rPr lang="en-US" sz="2800" dirty="0" err="1"/>
              <a:t>tên</a:t>
            </a:r>
            <a:r>
              <a:rPr lang="en-US" sz="2800" dirty="0"/>
              <a:t> </a:t>
            </a:r>
            <a:r>
              <a:rPr lang="en-US" sz="2800" dirty="0" err="1"/>
              <a:t>là</a:t>
            </a:r>
            <a:r>
              <a:rPr lang="en-US" sz="2800" dirty="0"/>
              <a:t> </a:t>
            </a:r>
            <a:r>
              <a:rPr lang="en-US" sz="2800" dirty="0" err="1"/>
              <a:t>gì</a:t>
            </a:r>
            <a:r>
              <a:rPr lang="en-US" sz="2800" dirty="0"/>
              <a: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3" name="Q5">
            <a:extLst>
              <a:ext uri="{FF2B5EF4-FFF2-40B4-BE49-F238E27FC236}">
                <a16:creationId xmlns="" xmlns:a16="http://schemas.microsoft.com/office/drawing/2014/main" id="{3583678D-71F4-4598-9CD7-E3303390264D}"/>
              </a:ext>
            </a:extLst>
          </p:cNvPr>
          <p:cNvSpPr/>
          <p:nvPr/>
        </p:nvSpPr>
        <p:spPr>
          <a:xfrm>
            <a:off x="1819780" y="5015298"/>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err="1"/>
              <a:t>Sách</a:t>
            </a:r>
            <a:r>
              <a:rPr lang="en-US" sz="2800" dirty="0"/>
              <a:t> </a:t>
            </a:r>
            <a:r>
              <a:rPr lang="en-US" sz="2800" dirty="0" err="1"/>
              <a:t>Ngữ</a:t>
            </a:r>
            <a:r>
              <a:rPr lang="en-US" sz="2800" dirty="0"/>
              <a:t> </a:t>
            </a:r>
            <a:r>
              <a:rPr lang="en-US" sz="2800" dirty="0" err="1"/>
              <a:t>văn</a:t>
            </a:r>
            <a:r>
              <a:rPr lang="en-US" sz="2800" dirty="0"/>
              <a:t> 6 – </a:t>
            </a:r>
            <a:r>
              <a:rPr lang="en-US" sz="2800" dirty="0" err="1"/>
              <a:t>Tập</a:t>
            </a:r>
            <a:r>
              <a:rPr lang="en-US" sz="2800" dirty="0"/>
              <a:t> 1 </a:t>
            </a:r>
            <a:r>
              <a:rPr lang="en-US" sz="2800" dirty="0" err="1"/>
              <a:t>có</a:t>
            </a:r>
            <a:r>
              <a:rPr lang="en-US" sz="2800" dirty="0"/>
              <a:t> bao </a:t>
            </a:r>
            <a:r>
              <a:rPr lang="en-US" sz="2800" dirty="0" err="1"/>
              <a:t>nhiêu</a:t>
            </a:r>
            <a:r>
              <a:rPr lang="en-US" sz="2800" dirty="0"/>
              <a:t> </a:t>
            </a:r>
            <a:r>
              <a:rPr lang="en-US" sz="2800" dirty="0" err="1"/>
              <a:t>bài</a:t>
            </a:r>
            <a:r>
              <a:rPr lang="en-US" sz="2800" dirty="0"/>
              <a:t> </a:t>
            </a:r>
            <a:r>
              <a:rPr lang="en-US" sz="2800" dirty="0" err="1"/>
              <a:t>học</a:t>
            </a:r>
            <a:r>
              <a:rPr lang="en-US" sz="2800" dirty="0"/>
              <a:t> </a:t>
            </a:r>
            <a:r>
              <a:rPr lang="en-US" sz="2800" dirty="0" err="1"/>
              <a:t>chính</a:t>
            </a:r>
            <a:r>
              <a:rPr lang="en-US" sz="2800" dirty="0"/>
              <a: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4" name="Q6">
            <a:extLst>
              <a:ext uri="{FF2B5EF4-FFF2-40B4-BE49-F238E27FC236}">
                <a16:creationId xmlns="" xmlns:a16="http://schemas.microsoft.com/office/drawing/2014/main" id="{C43BFAA6-060C-4768-A8C0-60E533310862}"/>
              </a:ext>
            </a:extLst>
          </p:cNvPr>
          <p:cNvSpPr/>
          <p:nvPr/>
        </p:nvSpPr>
        <p:spPr>
          <a:xfrm>
            <a:off x="1871742" y="4974859"/>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err="1"/>
              <a:t>Một</a:t>
            </a:r>
            <a:r>
              <a:rPr lang="en-US" sz="2800" dirty="0"/>
              <a:t> </a:t>
            </a:r>
            <a:r>
              <a:rPr lang="en-US" sz="2800" dirty="0" err="1"/>
              <a:t>tuần</a:t>
            </a:r>
            <a:r>
              <a:rPr lang="en-US" sz="2800" dirty="0"/>
              <a:t> </a:t>
            </a:r>
            <a:r>
              <a:rPr lang="en-US" sz="2800" dirty="0" err="1"/>
              <a:t>em</a:t>
            </a:r>
            <a:r>
              <a:rPr lang="en-US" sz="2800" dirty="0"/>
              <a:t> </a:t>
            </a:r>
            <a:r>
              <a:rPr lang="en-US" sz="2800" dirty="0" err="1"/>
              <a:t>có</a:t>
            </a:r>
            <a:r>
              <a:rPr lang="en-US" sz="2800" dirty="0"/>
              <a:t> bao </a:t>
            </a:r>
            <a:r>
              <a:rPr lang="en-US" sz="2800" dirty="0" err="1"/>
              <a:t>nhiêu</a:t>
            </a:r>
            <a:r>
              <a:rPr lang="en-US" sz="2800" dirty="0"/>
              <a:t> </a:t>
            </a:r>
            <a:r>
              <a:rPr lang="en-US" sz="2800" dirty="0" err="1"/>
              <a:t>tiết</a:t>
            </a:r>
            <a:r>
              <a:rPr lang="en-US" sz="2800" dirty="0"/>
              <a:t> </a:t>
            </a:r>
            <a:r>
              <a:rPr lang="en-US" sz="2800" dirty="0" err="1"/>
              <a:t>Ngữ</a:t>
            </a:r>
            <a:r>
              <a:rPr lang="en-US" sz="2800" dirty="0"/>
              <a:t> </a:t>
            </a:r>
            <a:r>
              <a:rPr lang="en-US" sz="2800" dirty="0" err="1"/>
              <a:t>văn</a:t>
            </a:r>
            <a:r>
              <a:rPr lang="en-US" sz="2800" dirty="0"/>
              <a: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5" name="Q7">
            <a:extLst>
              <a:ext uri="{FF2B5EF4-FFF2-40B4-BE49-F238E27FC236}">
                <a16:creationId xmlns="" xmlns:a16="http://schemas.microsoft.com/office/drawing/2014/main" id="{D95E524B-BCEB-4127-9132-83A3A4FB2433}"/>
              </a:ext>
            </a:extLst>
          </p:cNvPr>
          <p:cNvSpPr/>
          <p:nvPr/>
        </p:nvSpPr>
        <p:spPr>
          <a:xfrm>
            <a:off x="1848770" y="5036801"/>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6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giúp</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phát</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triển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năng</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lực</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6" name="Q8">
            <a:extLst>
              <a:ext uri="{FF2B5EF4-FFF2-40B4-BE49-F238E27FC236}">
                <a16:creationId xmlns="" xmlns:a16="http://schemas.microsoft.com/office/drawing/2014/main" id="{9464EF76-0C7F-4D29-9282-174A4DF5822A}"/>
              </a:ext>
            </a:extLst>
          </p:cNvPr>
          <p:cNvSpPr/>
          <p:nvPr/>
        </p:nvSpPr>
        <p:spPr>
          <a:xfrm>
            <a:off x="1908767" y="5009333"/>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prstClr val="white"/>
                </a:solidFill>
                <a:latin typeface="Times New Roman" panose="02020603050405020304" pitchFamily="18" charset="0"/>
                <a:cs typeface="Times New Roman" panose="02020603050405020304" pitchFamily="18" charset="0"/>
              </a:rPr>
              <a:t>Tên</a:t>
            </a:r>
            <a:r>
              <a:rPr lang="en-US" sz="2800" b="1" noProof="0" dirty="0">
                <a:solidFill>
                  <a:prstClr val="white"/>
                </a:solidFill>
                <a:latin typeface="Times New Roman" panose="02020603050405020304" pitchFamily="18" charset="0"/>
                <a:cs typeface="Times New Roman" panose="02020603050405020304" pitchFamily="18" charset="0"/>
              </a:rPr>
              <a:t> </a:t>
            </a:r>
            <a:r>
              <a:rPr lang="en-US" sz="2800" b="1" noProof="0" dirty="0" err="1">
                <a:solidFill>
                  <a:prstClr val="white"/>
                </a:solidFill>
                <a:latin typeface="Times New Roman" panose="02020603050405020304" pitchFamily="18" charset="0"/>
                <a:cs typeface="Times New Roman" panose="02020603050405020304" pitchFamily="18" charset="0"/>
              </a:rPr>
              <a:t>một</a:t>
            </a:r>
            <a:r>
              <a:rPr lang="en-US" sz="2800" b="1" noProof="0" dirty="0">
                <a:solidFill>
                  <a:prstClr val="white"/>
                </a:solidFill>
                <a:latin typeface="Times New Roman" panose="02020603050405020304" pitchFamily="18" charset="0"/>
                <a:cs typeface="Times New Roman" panose="02020603050405020304" pitchFamily="18" charset="0"/>
              </a:rPr>
              <a:t> </a:t>
            </a:r>
            <a:r>
              <a:rPr lang="en-US" sz="2800" b="1" noProof="0" dirty="0" err="1">
                <a:solidFill>
                  <a:prstClr val="white"/>
                </a:solidFill>
                <a:latin typeface="Times New Roman" panose="02020603050405020304" pitchFamily="18" charset="0"/>
                <a:cs typeface="Times New Roman" panose="02020603050405020304" pitchFamily="18" charset="0"/>
              </a:rPr>
              <a:t>thể</a:t>
            </a:r>
            <a:r>
              <a:rPr lang="en-US" sz="2800" b="1" noProof="0" dirty="0">
                <a:solidFill>
                  <a:prstClr val="white"/>
                </a:solidFill>
                <a:latin typeface="Times New Roman" panose="02020603050405020304" pitchFamily="18" charset="0"/>
                <a:cs typeface="Times New Roman" panose="02020603050405020304" pitchFamily="18" charset="0"/>
              </a:rPr>
              <a:t> </a:t>
            </a:r>
            <a:r>
              <a:rPr lang="en-US" sz="2800" b="1" noProof="0" dirty="0" err="1">
                <a:solidFill>
                  <a:prstClr val="white"/>
                </a:solidFill>
                <a:latin typeface="Times New Roman" panose="02020603050405020304" pitchFamily="18" charset="0"/>
                <a:cs typeface="Times New Roman" panose="02020603050405020304" pitchFamily="18" charset="0"/>
              </a:rPr>
              <a:t>loại</a:t>
            </a:r>
            <a:r>
              <a:rPr lang="en-US" sz="2800" b="1" noProof="0" dirty="0">
                <a:solidFill>
                  <a:prstClr val="white"/>
                </a:solidFill>
                <a:latin typeface="Times New Roman" panose="02020603050405020304" pitchFamily="18" charset="0"/>
                <a:cs typeface="Times New Roman" panose="02020603050405020304" pitchFamily="18" charset="0"/>
              </a:rPr>
              <a:t> </a:t>
            </a:r>
            <a:r>
              <a:rPr lang="en-US" sz="2800" b="1" noProof="0" dirty="0" err="1">
                <a:solidFill>
                  <a:prstClr val="white"/>
                </a:solidFill>
                <a:latin typeface="Times New Roman" panose="02020603050405020304" pitchFamily="18" charset="0"/>
                <a:cs typeface="Times New Roman" panose="02020603050405020304" pitchFamily="18" charset="0"/>
              </a:rPr>
              <a:t>truyện</a:t>
            </a:r>
            <a:r>
              <a:rPr lang="en-US" sz="2800" b="1" noProof="0" dirty="0">
                <a:solidFill>
                  <a:prstClr val="white"/>
                </a:solidFill>
                <a:latin typeface="Times New Roman" panose="02020603050405020304" pitchFamily="18" charset="0"/>
                <a:cs typeface="Times New Roman" panose="02020603050405020304" pitchFamily="18" charset="0"/>
              </a:rPr>
              <a:t> </a:t>
            </a:r>
            <a:r>
              <a:rPr lang="en-US" sz="2800" b="1" noProof="0" dirty="0" err="1">
                <a:solidFill>
                  <a:prstClr val="white"/>
                </a:solidFill>
                <a:latin typeface="Times New Roman" panose="02020603050405020304" pitchFamily="18" charset="0"/>
                <a:cs typeface="Times New Roman" panose="02020603050405020304" pitchFamily="18" charset="0"/>
              </a:rPr>
              <a:t>mà</a:t>
            </a:r>
            <a:r>
              <a:rPr lang="en-US" sz="2800" b="1" noProof="0" dirty="0">
                <a:solidFill>
                  <a:prstClr val="white"/>
                </a:solidFill>
                <a:latin typeface="Times New Roman" panose="02020603050405020304" pitchFamily="18" charset="0"/>
                <a:cs typeface="Times New Roman" panose="02020603050405020304" pitchFamily="18" charset="0"/>
              </a:rPr>
              <a:t> </a:t>
            </a:r>
            <a:r>
              <a:rPr lang="en-US" sz="2800" b="1" noProof="0" dirty="0" err="1">
                <a:solidFill>
                  <a:prstClr val="white"/>
                </a:solidFill>
                <a:latin typeface="Times New Roman" panose="02020603050405020304" pitchFamily="18" charset="0"/>
                <a:cs typeface="Times New Roman" panose="02020603050405020304" pitchFamily="18" charset="0"/>
              </a:rPr>
              <a:t>em</a:t>
            </a:r>
            <a:r>
              <a:rPr lang="en-US" sz="2800" b="1" noProof="0" dirty="0">
                <a:solidFill>
                  <a:prstClr val="white"/>
                </a:solidFill>
                <a:latin typeface="Times New Roman" panose="02020603050405020304" pitchFamily="18" charset="0"/>
                <a:cs typeface="Times New Roman" panose="02020603050405020304" pitchFamily="18" charset="0"/>
              </a:rPr>
              <a:t> </a:t>
            </a:r>
            <a:r>
              <a:rPr lang="en-US" sz="2800" b="1" noProof="0" dirty="0" err="1">
                <a:solidFill>
                  <a:prstClr val="white"/>
                </a:solidFill>
                <a:latin typeface="Times New Roman" panose="02020603050405020304" pitchFamily="18" charset="0"/>
                <a:cs typeface="Times New Roman" panose="02020603050405020304" pitchFamily="18" charset="0"/>
              </a:rPr>
              <a:t>biết</a:t>
            </a:r>
            <a:r>
              <a:rPr lang="en-US" sz="2800" b="1" noProof="0" dirty="0">
                <a:solidFill>
                  <a:prstClr val="white"/>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7" name="Q9">
            <a:extLst>
              <a:ext uri="{FF2B5EF4-FFF2-40B4-BE49-F238E27FC236}">
                <a16:creationId xmlns="" xmlns:a16="http://schemas.microsoft.com/office/drawing/2014/main" id="{4D0FBCC3-BC73-43A6-AA80-7B53CC2E90CB}"/>
              </a:ext>
            </a:extLst>
          </p:cNvPr>
          <p:cNvSpPr/>
          <p:nvPr/>
        </p:nvSpPr>
        <p:spPr>
          <a:xfrm>
            <a:off x="1889475" y="4990267"/>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6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trang</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8" name="Q10">
            <a:extLst>
              <a:ext uri="{FF2B5EF4-FFF2-40B4-BE49-F238E27FC236}">
                <a16:creationId xmlns="" xmlns:a16="http://schemas.microsoft.com/office/drawing/2014/main" id="{2FD38172-095B-4012-8805-D3EAB0E3B197}"/>
              </a:ext>
            </a:extLst>
          </p:cNvPr>
          <p:cNvSpPr/>
          <p:nvPr/>
        </p:nvSpPr>
        <p:spPr>
          <a:xfrm>
            <a:off x="1869122" y="4998823"/>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mở</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SGK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6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mấy</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đạt</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09" name="Next 2">
            <a:extLst>
              <a:ext uri="{FF2B5EF4-FFF2-40B4-BE49-F238E27FC236}">
                <a16:creationId xmlns="" xmlns:a16="http://schemas.microsoft.com/office/drawing/2014/main" id="{5D733F5F-CE2E-4BD1-A739-7E3366340811}"/>
              </a:ext>
            </a:extLst>
          </p:cNvPr>
          <p:cNvSpPr/>
          <p:nvPr/>
        </p:nvSpPr>
        <p:spPr>
          <a:xfrm>
            <a:off x="3059695" y="4179239"/>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9" name="Rectangle: Rounded Corners 418">
            <a:extLst>
              <a:ext uri="{FF2B5EF4-FFF2-40B4-BE49-F238E27FC236}">
                <a16:creationId xmlns="" xmlns:a16="http://schemas.microsoft.com/office/drawing/2014/main" id="{E7328844-7B05-45F9-8E80-15C8E84EA73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00</a:t>
            </a:r>
          </a:p>
        </p:txBody>
      </p:sp>
      <p:sp>
        <p:nvSpPr>
          <p:cNvPr id="420" name="Rectangle: Rounded Corners 419">
            <a:extLst>
              <a:ext uri="{FF2B5EF4-FFF2-40B4-BE49-F238E27FC236}">
                <a16:creationId xmlns="" xmlns:a16="http://schemas.microsoft.com/office/drawing/2014/main" id="{C93CB58F-1F2B-471F-A346-A938BD8F1B2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59</a:t>
            </a:r>
          </a:p>
        </p:txBody>
      </p:sp>
      <p:sp>
        <p:nvSpPr>
          <p:cNvPr id="421" name="Rectangle: Rounded Corners 420">
            <a:extLst>
              <a:ext uri="{FF2B5EF4-FFF2-40B4-BE49-F238E27FC236}">
                <a16:creationId xmlns="" xmlns:a16="http://schemas.microsoft.com/office/drawing/2014/main" id="{4A63C04C-465A-48D2-BAD7-B536FC9FD93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58</a:t>
            </a:r>
          </a:p>
        </p:txBody>
      </p:sp>
      <p:sp>
        <p:nvSpPr>
          <p:cNvPr id="422" name="Rectangle: Rounded Corners 421">
            <a:extLst>
              <a:ext uri="{FF2B5EF4-FFF2-40B4-BE49-F238E27FC236}">
                <a16:creationId xmlns="" xmlns:a16="http://schemas.microsoft.com/office/drawing/2014/main" id="{06C2FAE2-4F39-4F58-A553-80B66A4B513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57</a:t>
            </a:r>
          </a:p>
        </p:txBody>
      </p:sp>
      <p:sp>
        <p:nvSpPr>
          <p:cNvPr id="423" name="Rectangle: Rounded Corners 422">
            <a:extLst>
              <a:ext uri="{FF2B5EF4-FFF2-40B4-BE49-F238E27FC236}">
                <a16:creationId xmlns="" xmlns:a16="http://schemas.microsoft.com/office/drawing/2014/main" id="{E3BFB852-2E72-4E8D-B18B-02C2168A42C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56</a:t>
            </a:r>
          </a:p>
        </p:txBody>
      </p:sp>
      <p:sp>
        <p:nvSpPr>
          <p:cNvPr id="424" name="Rectangle: Rounded Corners 423">
            <a:extLst>
              <a:ext uri="{FF2B5EF4-FFF2-40B4-BE49-F238E27FC236}">
                <a16:creationId xmlns="" xmlns:a16="http://schemas.microsoft.com/office/drawing/2014/main" id="{540643AE-2B38-4263-8D28-12695B0D57B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55</a:t>
            </a:r>
          </a:p>
        </p:txBody>
      </p:sp>
      <p:sp>
        <p:nvSpPr>
          <p:cNvPr id="425" name="Rectangle: Rounded Corners 424">
            <a:extLst>
              <a:ext uri="{FF2B5EF4-FFF2-40B4-BE49-F238E27FC236}">
                <a16:creationId xmlns="" xmlns:a16="http://schemas.microsoft.com/office/drawing/2014/main" id="{0F21BDE4-1AA4-4610-A392-D71101A5F91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54</a:t>
            </a:r>
          </a:p>
        </p:txBody>
      </p:sp>
      <p:sp>
        <p:nvSpPr>
          <p:cNvPr id="426" name="Rectangle: Rounded Corners 425">
            <a:extLst>
              <a:ext uri="{FF2B5EF4-FFF2-40B4-BE49-F238E27FC236}">
                <a16:creationId xmlns="" xmlns:a16="http://schemas.microsoft.com/office/drawing/2014/main" id="{B1945633-1EC2-4CFE-BBA5-A0B574B7B91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53</a:t>
            </a:r>
          </a:p>
        </p:txBody>
      </p:sp>
      <p:sp>
        <p:nvSpPr>
          <p:cNvPr id="427" name="Rectangle: Rounded Corners 426">
            <a:extLst>
              <a:ext uri="{FF2B5EF4-FFF2-40B4-BE49-F238E27FC236}">
                <a16:creationId xmlns="" xmlns:a16="http://schemas.microsoft.com/office/drawing/2014/main" id="{678D741D-08AE-458B-97CA-D95D968D8C0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52</a:t>
            </a:r>
          </a:p>
        </p:txBody>
      </p:sp>
      <p:sp>
        <p:nvSpPr>
          <p:cNvPr id="428" name="Rectangle: Rounded Corners 427">
            <a:extLst>
              <a:ext uri="{FF2B5EF4-FFF2-40B4-BE49-F238E27FC236}">
                <a16:creationId xmlns="" xmlns:a16="http://schemas.microsoft.com/office/drawing/2014/main" id="{4545E140-9A3A-4EDE-B344-1E8CDBA80DB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51</a:t>
            </a:r>
          </a:p>
        </p:txBody>
      </p:sp>
      <p:sp>
        <p:nvSpPr>
          <p:cNvPr id="429" name="Rectangle: Rounded Corners 428">
            <a:extLst>
              <a:ext uri="{FF2B5EF4-FFF2-40B4-BE49-F238E27FC236}">
                <a16:creationId xmlns="" xmlns:a16="http://schemas.microsoft.com/office/drawing/2014/main" id="{7643F82E-2A33-440D-A5D4-28D24B8AD18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50</a:t>
            </a:r>
          </a:p>
        </p:txBody>
      </p:sp>
      <p:sp>
        <p:nvSpPr>
          <p:cNvPr id="430" name="Rectangle: Rounded Corners 429">
            <a:extLst>
              <a:ext uri="{FF2B5EF4-FFF2-40B4-BE49-F238E27FC236}">
                <a16:creationId xmlns="" xmlns:a16="http://schemas.microsoft.com/office/drawing/2014/main" id="{C37F8F5F-80B8-449C-89D4-1B6417C555A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49</a:t>
            </a:r>
          </a:p>
        </p:txBody>
      </p:sp>
      <p:sp>
        <p:nvSpPr>
          <p:cNvPr id="431" name="Rectangle: Rounded Corners 430">
            <a:extLst>
              <a:ext uri="{FF2B5EF4-FFF2-40B4-BE49-F238E27FC236}">
                <a16:creationId xmlns="" xmlns:a16="http://schemas.microsoft.com/office/drawing/2014/main" id="{ED631598-E69E-4943-A1C6-F16AF732A6D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48</a:t>
            </a:r>
          </a:p>
        </p:txBody>
      </p:sp>
      <p:sp>
        <p:nvSpPr>
          <p:cNvPr id="432" name="Rectangle: Rounded Corners 431">
            <a:extLst>
              <a:ext uri="{FF2B5EF4-FFF2-40B4-BE49-F238E27FC236}">
                <a16:creationId xmlns="" xmlns:a16="http://schemas.microsoft.com/office/drawing/2014/main" id="{FF02B242-6113-46F0-AC48-6B925FEF4F1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47</a:t>
            </a:r>
          </a:p>
        </p:txBody>
      </p:sp>
      <p:sp>
        <p:nvSpPr>
          <p:cNvPr id="433" name="Rectangle: Rounded Corners 432">
            <a:extLst>
              <a:ext uri="{FF2B5EF4-FFF2-40B4-BE49-F238E27FC236}">
                <a16:creationId xmlns="" xmlns:a16="http://schemas.microsoft.com/office/drawing/2014/main" id="{1863E97B-06D3-4AA9-8250-F4DC9BFF37B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46</a:t>
            </a:r>
          </a:p>
        </p:txBody>
      </p:sp>
      <p:sp>
        <p:nvSpPr>
          <p:cNvPr id="434" name="Rectangle: Rounded Corners 433">
            <a:extLst>
              <a:ext uri="{FF2B5EF4-FFF2-40B4-BE49-F238E27FC236}">
                <a16:creationId xmlns="" xmlns:a16="http://schemas.microsoft.com/office/drawing/2014/main" id="{F3FCB172-D918-4887-B505-5BAD3815BFD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45</a:t>
            </a:r>
          </a:p>
        </p:txBody>
      </p:sp>
      <p:sp>
        <p:nvSpPr>
          <p:cNvPr id="435" name="Rectangle: Rounded Corners 434">
            <a:extLst>
              <a:ext uri="{FF2B5EF4-FFF2-40B4-BE49-F238E27FC236}">
                <a16:creationId xmlns="" xmlns:a16="http://schemas.microsoft.com/office/drawing/2014/main" id="{79CB3CDF-A216-4579-A1E8-0111D52F30A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44</a:t>
            </a:r>
          </a:p>
        </p:txBody>
      </p:sp>
      <p:sp>
        <p:nvSpPr>
          <p:cNvPr id="436" name="Rectangle: Rounded Corners 435">
            <a:extLst>
              <a:ext uri="{FF2B5EF4-FFF2-40B4-BE49-F238E27FC236}">
                <a16:creationId xmlns="" xmlns:a16="http://schemas.microsoft.com/office/drawing/2014/main" id="{2C38DA8A-32E5-41B7-869A-C876BB93D88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43</a:t>
            </a:r>
          </a:p>
        </p:txBody>
      </p:sp>
      <p:sp>
        <p:nvSpPr>
          <p:cNvPr id="437" name="Rectangle: Rounded Corners 436">
            <a:extLst>
              <a:ext uri="{FF2B5EF4-FFF2-40B4-BE49-F238E27FC236}">
                <a16:creationId xmlns="" xmlns:a16="http://schemas.microsoft.com/office/drawing/2014/main" id="{FB32BA9F-5A2C-4BA0-B341-5B14A297B84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42</a:t>
            </a:r>
          </a:p>
        </p:txBody>
      </p:sp>
      <p:sp>
        <p:nvSpPr>
          <p:cNvPr id="438" name="Rectangle: Rounded Corners 437">
            <a:extLst>
              <a:ext uri="{FF2B5EF4-FFF2-40B4-BE49-F238E27FC236}">
                <a16:creationId xmlns="" xmlns:a16="http://schemas.microsoft.com/office/drawing/2014/main" id="{D358E667-E0DB-448A-9E2A-933C9EE959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41</a:t>
            </a:r>
          </a:p>
        </p:txBody>
      </p:sp>
      <p:sp>
        <p:nvSpPr>
          <p:cNvPr id="439" name="Rectangle: Rounded Corners 438">
            <a:extLst>
              <a:ext uri="{FF2B5EF4-FFF2-40B4-BE49-F238E27FC236}">
                <a16:creationId xmlns="" xmlns:a16="http://schemas.microsoft.com/office/drawing/2014/main" id="{53E1FA97-038F-475A-8EE6-2C3E0DB5C14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40</a:t>
            </a:r>
          </a:p>
        </p:txBody>
      </p:sp>
      <p:sp>
        <p:nvSpPr>
          <p:cNvPr id="440" name="Rectangle: Rounded Corners 439">
            <a:extLst>
              <a:ext uri="{FF2B5EF4-FFF2-40B4-BE49-F238E27FC236}">
                <a16:creationId xmlns="" xmlns:a16="http://schemas.microsoft.com/office/drawing/2014/main" id="{FD10C72C-1FCF-4AB2-BFFB-4E15C769C65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39</a:t>
            </a:r>
          </a:p>
        </p:txBody>
      </p:sp>
      <p:sp>
        <p:nvSpPr>
          <p:cNvPr id="441" name="Rectangle: Rounded Corners 440">
            <a:extLst>
              <a:ext uri="{FF2B5EF4-FFF2-40B4-BE49-F238E27FC236}">
                <a16:creationId xmlns="" xmlns:a16="http://schemas.microsoft.com/office/drawing/2014/main" id="{DC2AD533-A39B-4592-B7D4-F6A1A040ECE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38</a:t>
            </a:r>
          </a:p>
        </p:txBody>
      </p:sp>
      <p:sp>
        <p:nvSpPr>
          <p:cNvPr id="442" name="Rectangle: Rounded Corners 441">
            <a:extLst>
              <a:ext uri="{FF2B5EF4-FFF2-40B4-BE49-F238E27FC236}">
                <a16:creationId xmlns="" xmlns:a16="http://schemas.microsoft.com/office/drawing/2014/main" id="{EB638418-4E4B-43E3-AD50-B1C457F192D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37</a:t>
            </a:r>
          </a:p>
        </p:txBody>
      </p:sp>
      <p:sp>
        <p:nvSpPr>
          <p:cNvPr id="443" name="Rectangle: Rounded Corners 442">
            <a:extLst>
              <a:ext uri="{FF2B5EF4-FFF2-40B4-BE49-F238E27FC236}">
                <a16:creationId xmlns="" xmlns:a16="http://schemas.microsoft.com/office/drawing/2014/main" id="{60675B1A-0250-4654-9061-823CD1417E2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36</a:t>
            </a:r>
          </a:p>
        </p:txBody>
      </p:sp>
      <p:sp>
        <p:nvSpPr>
          <p:cNvPr id="444" name="Rectangle: Rounded Corners 443">
            <a:extLst>
              <a:ext uri="{FF2B5EF4-FFF2-40B4-BE49-F238E27FC236}">
                <a16:creationId xmlns="" xmlns:a16="http://schemas.microsoft.com/office/drawing/2014/main" id="{B76820D0-C502-4EE0-A19E-7B77B4D1746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35</a:t>
            </a:r>
          </a:p>
        </p:txBody>
      </p:sp>
      <p:sp>
        <p:nvSpPr>
          <p:cNvPr id="445" name="Rectangle: Rounded Corners 444">
            <a:extLst>
              <a:ext uri="{FF2B5EF4-FFF2-40B4-BE49-F238E27FC236}">
                <a16:creationId xmlns="" xmlns:a16="http://schemas.microsoft.com/office/drawing/2014/main" id="{65A4B7D4-F698-4DF7-8105-5EAE17F2711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34</a:t>
            </a:r>
          </a:p>
        </p:txBody>
      </p:sp>
      <p:sp>
        <p:nvSpPr>
          <p:cNvPr id="446" name="Rectangle: Rounded Corners 445">
            <a:extLst>
              <a:ext uri="{FF2B5EF4-FFF2-40B4-BE49-F238E27FC236}">
                <a16:creationId xmlns="" xmlns:a16="http://schemas.microsoft.com/office/drawing/2014/main" id="{7C00D82D-F896-434C-AA91-99F22293938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33</a:t>
            </a:r>
          </a:p>
        </p:txBody>
      </p:sp>
      <p:sp>
        <p:nvSpPr>
          <p:cNvPr id="447" name="Rectangle: Rounded Corners 446">
            <a:extLst>
              <a:ext uri="{FF2B5EF4-FFF2-40B4-BE49-F238E27FC236}">
                <a16:creationId xmlns="" xmlns:a16="http://schemas.microsoft.com/office/drawing/2014/main" id="{F2E95DE4-316B-4143-AA18-8B11B14A6F4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32</a:t>
            </a:r>
          </a:p>
        </p:txBody>
      </p:sp>
      <p:sp>
        <p:nvSpPr>
          <p:cNvPr id="448" name="Rectangle: Rounded Corners 447">
            <a:extLst>
              <a:ext uri="{FF2B5EF4-FFF2-40B4-BE49-F238E27FC236}">
                <a16:creationId xmlns="" xmlns:a16="http://schemas.microsoft.com/office/drawing/2014/main" id="{F03CE554-33D3-4C9A-972A-C84D40F36E5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31</a:t>
            </a:r>
          </a:p>
        </p:txBody>
      </p:sp>
      <p:sp>
        <p:nvSpPr>
          <p:cNvPr id="449" name="Rectangle: Rounded Corners 448">
            <a:extLst>
              <a:ext uri="{FF2B5EF4-FFF2-40B4-BE49-F238E27FC236}">
                <a16:creationId xmlns="" xmlns:a16="http://schemas.microsoft.com/office/drawing/2014/main" id="{B566A737-ED0F-4BD5-8AC5-A2BC7101908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30</a:t>
            </a:r>
          </a:p>
        </p:txBody>
      </p:sp>
      <p:sp>
        <p:nvSpPr>
          <p:cNvPr id="450" name="Rectangle: Rounded Corners 449">
            <a:extLst>
              <a:ext uri="{FF2B5EF4-FFF2-40B4-BE49-F238E27FC236}">
                <a16:creationId xmlns="" xmlns:a16="http://schemas.microsoft.com/office/drawing/2014/main" id="{D549DDE9-C61D-41BF-8EF5-67483DF0AD3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29</a:t>
            </a:r>
          </a:p>
        </p:txBody>
      </p:sp>
      <p:sp>
        <p:nvSpPr>
          <p:cNvPr id="451" name="Rectangle: Rounded Corners 450">
            <a:extLst>
              <a:ext uri="{FF2B5EF4-FFF2-40B4-BE49-F238E27FC236}">
                <a16:creationId xmlns="" xmlns:a16="http://schemas.microsoft.com/office/drawing/2014/main" id="{063419FF-C413-40FF-A5D1-6C0EE89943C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28</a:t>
            </a:r>
          </a:p>
        </p:txBody>
      </p:sp>
      <p:sp>
        <p:nvSpPr>
          <p:cNvPr id="452" name="Rectangle: Rounded Corners 451">
            <a:extLst>
              <a:ext uri="{FF2B5EF4-FFF2-40B4-BE49-F238E27FC236}">
                <a16:creationId xmlns="" xmlns:a16="http://schemas.microsoft.com/office/drawing/2014/main" id="{81A68176-DED1-4B5C-B28E-0FF044ED7A9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27</a:t>
            </a:r>
          </a:p>
        </p:txBody>
      </p:sp>
      <p:sp>
        <p:nvSpPr>
          <p:cNvPr id="453" name="Rectangle: Rounded Corners 452">
            <a:extLst>
              <a:ext uri="{FF2B5EF4-FFF2-40B4-BE49-F238E27FC236}">
                <a16:creationId xmlns="" xmlns:a16="http://schemas.microsoft.com/office/drawing/2014/main" id="{AF69185F-3D5C-4877-9374-724D3DF5FDE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26</a:t>
            </a:r>
          </a:p>
        </p:txBody>
      </p:sp>
      <p:sp>
        <p:nvSpPr>
          <p:cNvPr id="454" name="Rectangle: Rounded Corners 453">
            <a:extLst>
              <a:ext uri="{FF2B5EF4-FFF2-40B4-BE49-F238E27FC236}">
                <a16:creationId xmlns="" xmlns:a16="http://schemas.microsoft.com/office/drawing/2014/main" id="{DED0D99C-B518-412C-9B1B-F9C6614B1BF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25</a:t>
            </a:r>
          </a:p>
        </p:txBody>
      </p:sp>
      <p:sp>
        <p:nvSpPr>
          <p:cNvPr id="455" name="Rectangle: Rounded Corners 454">
            <a:extLst>
              <a:ext uri="{FF2B5EF4-FFF2-40B4-BE49-F238E27FC236}">
                <a16:creationId xmlns="" xmlns:a16="http://schemas.microsoft.com/office/drawing/2014/main" id="{7FA09E35-AC75-44BC-897F-30E14DB5F20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24</a:t>
            </a:r>
          </a:p>
        </p:txBody>
      </p:sp>
      <p:sp>
        <p:nvSpPr>
          <p:cNvPr id="456" name="Rectangle: Rounded Corners 455">
            <a:extLst>
              <a:ext uri="{FF2B5EF4-FFF2-40B4-BE49-F238E27FC236}">
                <a16:creationId xmlns="" xmlns:a16="http://schemas.microsoft.com/office/drawing/2014/main" id="{E7E393AD-37DF-4498-9AFE-613941350C3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23</a:t>
            </a:r>
          </a:p>
        </p:txBody>
      </p:sp>
      <p:sp>
        <p:nvSpPr>
          <p:cNvPr id="457" name="Rectangle: Rounded Corners 456">
            <a:extLst>
              <a:ext uri="{FF2B5EF4-FFF2-40B4-BE49-F238E27FC236}">
                <a16:creationId xmlns="" xmlns:a16="http://schemas.microsoft.com/office/drawing/2014/main" id="{8F179DBE-173E-4DE4-8539-4E01DD6A735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22</a:t>
            </a:r>
          </a:p>
        </p:txBody>
      </p:sp>
      <p:sp>
        <p:nvSpPr>
          <p:cNvPr id="458" name="Rectangle: Rounded Corners 457">
            <a:extLst>
              <a:ext uri="{FF2B5EF4-FFF2-40B4-BE49-F238E27FC236}">
                <a16:creationId xmlns="" xmlns:a16="http://schemas.microsoft.com/office/drawing/2014/main" id="{45DE096E-BA23-4036-9333-EFB193199FB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21</a:t>
            </a:r>
          </a:p>
        </p:txBody>
      </p:sp>
      <p:sp>
        <p:nvSpPr>
          <p:cNvPr id="459" name="Rectangle: Rounded Corners 458">
            <a:extLst>
              <a:ext uri="{FF2B5EF4-FFF2-40B4-BE49-F238E27FC236}">
                <a16:creationId xmlns="" xmlns:a16="http://schemas.microsoft.com/office/drawing/2014/main" id="{7BA2D026-6E2D-47F6-81A5-F4F641247E2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20</a:t>
            </a:r>
          </a:p>
        </p:txBody>
      </p:sp>
      <p:sp>
        <p:nvSpPr>
          <p:cNvPr id="460" name="Rectangle: Rounded Corners 459">
            <a:extLst>
              <a:ext uri="{FF2B5EF4-FFF2-40B4-BE49-F238E27FC236}">
                <a16:creationId xmlns="" xmlns:a16="http://schemas.microsoft.com/office/drawing/2014/main" id="{1954B4EF-5665-4222-9E87-E767B521554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19</a:t>
            </a:r>
          </a:p>
        </p:txBody>
      </p:sp>
      <p:sp>
        <p:nvSpPr>
          <p:cNvPr id="461" name="Rectangle: Rounded Corners 460">
            <a:extLst>
              <a:ext uri="{FF2B5EF4-FFF2-40B4-BE49-F238E27FC236}">
                <a16:creationId xmlns="" xmlns:a16="http://schemas.microsoft.com/office/drawing/2014/main" id="{54B0950D-1344-434E-8CEC-4D16AAFE72B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18</a:t>
            </a:r>
          </a:p>
        </p:txBody>
      </p:sp>
      <p:sp>
        <p:nvSpPr>
          <p:cNvPr id="462" name="Rectangle: Rounded Corners 461">
            <a:extLst>
              <a:ext uri="{FF2B5EF4-FFF2-40B4-BE49-F238E27FC236}">
                <a16:creationId xmlns="" xmlns:a16="http://schemas.microsoft.com/office/drawing/2014/main" id="{6FD808F7-4241-40E5-A89A-88C373AF27A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17</a:t>
            </a:r>
          </a:p>
        </p:txBody>
      </p:sp>
      <p:sp>
        <p:nvSpPr>
          <p:cNvPr id="463" name="Rectangle: Rounded Corners 462">
            <a:extLst>
              <a:ext uri="{FF2B5EF4-FFF2-40B4-BE49-F238E27FC236}">
                <a16:creationId xmlns="" xmlns:a16="http://schemas.microsoft.com/office/drawing/2014/main" id="{667B7861-1CC8-4F78-A510-F73765E1A68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16</a:t>
            </a:r>
          </a:p>
        </p:txBody>
      </p:sp>
      <p:sp>
        <p:nvSpPr>
          <p:cNvPr id="464" name="Rectangle: Rounded Corners 463">
            <a:extLst>
              <a:ext uri="{FF2B5EF4-FFF2-40B4-BE49-F238E27FC236}">
                <a16:creationId xmlns="" xmlns:a16="http://schemas.microsoft.com/office/drawing/2014/main" id="{D2694F66-7AA9-4F6D-913C-AD43FDE771B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15</a:t>
            </a:r>
          </a:p>
        </p:txBody>
      </p:sp>
      <p:sp>
        <p:nvSpPr>
          <p:cNvPr id="465" name="Rectangle: Rounded Corners 464">
            <a:extLst>
              <a:ext uri="{FF2B5EF4-FFF2-40B4-BE49-F238E27FC236}">
                <a16:creationId xmlns="" xmlns:a16="http://schemas.microsoft.com/office/drawing/2014/main" id="{545A837D-BBBF-4374-84EE-8D3EC2EA4E2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14</a:t>
            </a:r>
          </a:p>
        </p:txBody>
      </p:sp>
      <p:sp>
        <p:nvSpPr>
          <p:cNvPr id="466" name="Rectangle: Rounded Corners 465">
            <a:extLst>
              <a:ext uri="{FF2B5EF4-FFF2-40B4-BE49-F238E27FC236}">
                <a16:creationId xmlns="" xmlns:a16="http://schemas.microsoft.com/office/drawing/2014/main" id="{0BD8D021-9387-4F56-9733-47EEE2105BA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13</a:t>
            </a:r>
          </a:p>
        </p:txBody>
      </p:sp>
      <p:sp>
        <p:nvSpPr>
          <p:cNvPr id="467" name="Rectangle: Rounded Corners 466">
            <a:extLst>
              <a:ext uri="{FF2B5EF4-FFF2-40B4-BE49-F238E27FC236}">
                <a16:creationId xmlns="" xmlns:a16="http://schemas.microsoft.com/office/drawing/2014/main" id="{D8F5EFD3-CF9A-49A6-AB9C-01FC88C7269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12</a:t>
            </a:r>
          </a:p>
        </p:txBody>
      </p:sp>
      <p:sp>
        <p:nvSpPr>
          <p:cNvPr id="468" name="Rectangle: Rounded Corners 467">
            <a:extLst>
              <a:ext uri="{FF2B5EF4-FFF2-40B4-BE49-F238E27FC236}">
                <a16:creationId xmlns="" xmlns:a16="http://schemas.microsoft.com/office/drawing/2014/main" id="{9A0357A7-A366-41AA-BABB-9ED11124EF9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11</a:t>
            </a:r>
          </a:p>
        </p:txBody>
      </p:sp>
      <p:sp>
        <p:nvSpPr>
          <p:cNvPr id="469" name="Rectangle: Rounded Corners 468">
            <a:extLst>
              <a:ext uri="{FF2B5EF4-FFF2-40B4-BE49-F238E27FC236}">
                <a16:creationId xmlns="" xmlns:a16="http://schemas.microsoft.com/office/drawing/2014/main" id="{E07609AD-4E90-4502-B890-1FB96D118B4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10</a:t>
            </a:r>
          </a:p>
        </p:txBody>
      </p:sp>
      <p:sp>
        <p:nvSpPr>
          <p:cNvPr id="470" name="Rectangle: Rounded Corners 469">
            <a:extLst>
              <a:ext uri="{FF2B5EF4-FFF2-40B4-BE49-F238E27FC236}">
                <a16:creationId xmlns="" xmlns:a16="http://schemas.microsoft.com/office/drawing/2014/main" id="{38092733-3CB7-4AB6-8300-B1CA8338A06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09</a:t>
            </a:r>
          </a:p>
        </p:txBody>
      </p:sp>
      <p:sp>
        <p:nvSpPr>
          <p:cNvPr id="471" name="Rectangle: Rounded Corners 470">
            <a:extLst>
              <a:ext uri="{FF2B5EF4-FFF2-40B4-BE49-F238E27FC236}">
                <a16:creationId xmlns="" xmlns:a16="http://schemas.microsoft.com/office/drawing/2014/main" id="{FEAE5765-ACFE-4C50-A141-1388FB7AE2D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08</a:t>
            </a:r>
          </a:p>
        </p:txBody>
      </p:sp>
      <p:sp>
        <p:nvSpPr>
          <p:cNvPr id="472" name="Rectangle: Rounded Corners 471">
            <a:extLst>
              <a:ext uri="{FF2B5EF4-FFF2-40B4-BE49-F238E27FC236}">
                <a16:creationId xmlns="" xmlns:a16="http://schemas.microsoft.com/office/drawing/2014/main" id="{F19BA1C5-E7AB-4E43-91E2-93831BEF7B0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07</a:t>
            </a:r>
          </a:p>
        </p:txBody>
      </p:sp>
      <p:sp>
        <p:nvSpPr>
          <p:cNvPr id="473" name="Rectangle: Rounded Corners 472">
            <a:extLst>
              <a:ext uri="{FF2B5EF4-FFF2-40B4-BE49-F238E27FC236}">
                <a16:creationId xmlns="" xmlns:a16="http://schemas.microsoft.com/office/drawing/2014/main" id="{7E2856D6-2755-4D7D-B814-B6BF0A6FBE7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06</a:t>
            </a:r>
          </a:p>
        </p:txBody>
      </p:sp>
      <p:sp>
        <p:nvSpPr>
          <p:cNvPr id="474" name="Rectangle: Rounded Corners 473">
            <a:extLst>
              <a:ext uri="{FF2B5EF4-FFF2-40B4-BE49-F238E27FC236}">
                <a16:creationId xmlns="" xmlns:a16="http://schemas.microsoft.com/office/drawing/2014/main" id="{030BE0B8-AC60-47D7-A0D0-FE8146BEB0F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05</a:t>
            </a:r>
          </a:p>
        </p:txBody>
      </p:sp>
      <p:sp>
        <p:nvSpPr>
          <p:cNvPr id="475" name="Rectangle: Rounded Corners 474">
            <a:extLst>
              <a:ext uri="{FF2B5EF4-FFF2-40B4-BE49-F238E27FC236}">
                <a16:creationId xmlns="" xmlns:a16="http://schemas.microsoft.com/office/drawing/2014/main" id="{24FF4023-2CC5-4AB9-890E-BE252AF732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04</a:t>
            </a:r>
          </a:p>
        </p:txBody>
      </p:sp>
      <p:sp>
        <p:nvSpPr>
          <p:cNvPr id="476" name="Rectangle: Rounded Corners 475">
            <a:extLst>
              <a:ext uri="{FF2B5EF4-FFF2-40B4-BE49-F238E27FC236}">
                <a16:creationId xmlns="" xmlns:a16="http://schemas.microsoft.com/office/drawing/2014/main" id="{92EE3438-BCFE-4502-9E6D-3C00160F061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03</a:t>
            </a:r>
          </a:p>
        </p:txBody>
      </p:sp>
      <p:sp>
        <p:nvSpPr>
          <p:cNvPr id="477" name="Rectangle: Rounded Corners 476">
            <a:extLst>
              <a:ext uri="{FF2B5EF4-FFF2-40B4-BE49-F238E27FC236}">
                <a16:creationId xmlns="" xmlns:a16="http://schemas.microsoft.com/office/drawing/2014/main" id="{362EFF51-B7D8-4F8B-8550-F67581503F0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02</a:t>
            </a:r>
          </a:p>
        </p:txBody>
      </p:sp>
      <p:sp>
        <p:nvSpPr>
          <p:cNvPr id="478" name="Rectangle: Rounded Corners 477">
            <a:extLst>
              <a:ext uri="{FF2B5EF4-FFF2-40B4-BE49-F238E27FC236}">
                <a16:creationId xmlns="" xmlns:a16="http://schemas.microsoft.com/office/drawing/2014/main" id="{CC06E14B-D6CF-4E9B-BF47-FECC1A60D47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01</a:t>
            </a:r>
          </a:p>
        </p:txBody>
      </p:sp>
      <p:sp>
        <p:nvSpPr>
          <p:cNvPr id="479" name="Rectangle: Rounded Corners 478">
            <a:extLst>
              <a:ext uri="{FF2B5EF4-FFF2-40B4-BE49-F238E27FC236}">
                <a16:creationId xmlns="" xmlns:a16="http://schemas.microsoft.com/office/drawing/2014/main" id="{6D0955E9-C215-458C-AF69-00850A968C5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00</a:t>
            </a:r>
          </a:p>
        </p:txBody>
      </p:sp>
      <p:sp>
        <p:nvSpPr>
          <p:cNvPr id="480" name="Rectangle: Rounded Corners 479">
            <a:extLst>
              <a:ext uri="{FF2B5EF4-FFF2-40B4-BE49-F238E27FC236}">
                <a16:creationId xmlns="" xmlns:a16="http://schemas.microsoft.com/office/drawing/2014/main" id="{536C567C-0BFC-4637-ABB8-4CFCC756738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59</a:t>
            </a:r>
          </a:p>
        </p:txBody>
      </p:sp>
      <p:sp>
        <p:nvSpPr>
          <p:cNvPr id="481" name="Rectangle: Rounded Corners 480">
            <a:extLst>
              <a:ext uri="{FF2B5EF4-FFF2-40B4-BE49-F238E27FC236}">
                <a16:creationId xmlns="" xmlns:a16="http://schemas.microsoft.com/office/drawing/2014/main" id="{B205287E-5B6C-45AA-8F00-CE8C4E2AF73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58</a:t>
            </a:r>
          </a:p>
        </p:txBody>
      </p:sp>
      <p:sp>
        <p:nvSpPr>
          <p:cNvPr id="482" name="Rectangle: Rounded Corners 481">
            <a:extLst>
              <a:ext uri="{FF2B5EF4-FFF2-40B4-BE49-F238E27FC236}">
                <a16:creationId xmlns="" xmlns:a16="http://schemas.microsoft.com/office/drawing/2014/main" id="{D7DAFD9B-30D0-43D8-BD31-54F4FD17FC7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57</a:t>
            </a:r>
          </a:p>
        </p:txBody>
      </p:sp>
      <p:sp>
        <p:nvSpPr>
          <p:cNvPr id="483" name="Rectangle: Rounded Corners 482">
            <a:extLst>
              <a:ext uri="{FF2B5EF4-FFF2-40B4-BE49-F238E27FC236}">
                <a16:creationId xmlns="" xmlns:a16="http://schemas.microsoft.com/office/drawing/2014/main" id="{2968E12D-5E4B-4FCF-90D2-C8F2CA6D614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56</a:t>
            </a:r>
          </a:p>
        </p:txBody>
      </p:sp>
      <p:sp>
        <p:nvSpPr>
          <p:cNvPr id="484" name="Rectangle: Rounded Corners 483">
            <a:extLst>
              <a:ext uri="{FF2B5EF4-FFF2-40B4-BE49-F238E27FC236}">
                <a16:creationId xmlns="" xmlns:a16="http://schemas.microsoft.com/office/drawing/2014/main" id="{D2BA426F-4615-4F68-9A36-E140FAB1A5B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55</a:t>
            </a:r>
          </a:p>
        </p:txBody>
      </p:sp>
      <p:sp>
        <p:nvSpPr>
          <p:cNvPr id="485" name="Rectangle: Rounded Corners 484">
            <a:extLst>
              <a:ext uri="{FF2B5EF4-FFF2-40B4-BE49-F238E27FC236}">
                <a16:creationId xmlns="" xmlns:a16="http://schemas.microsoft.com/office/drawing/2014/main" id="{82C1E2E8-CF78-416A-B222-8AC1512C433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54</a:t>
            </a:r>
          </a:p>
        </p:txBody>
      </p:sp>
      <p:sp>
        <p:nvSpPr>
          <p:cNvPr id="486" name="Rectangle: Rounded Corners 485">
            <a:extLst>
              <a:ext uri="{FF2B5EF4-FFF2-40B4-BE49-F238E27FC236}">
                <a16:creationId xmlns="" xmlns:a16="http://schemas.microsoft.com/office/drawing/2014/main" id="{B608B762-81A0-4B53-B195-1C7865956BB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53</a:t>
            </a:r>
          </a:p>
        </p:txBody>
      </p:sp>
      <p:sp>
        <p:nvSpPr>
          <p:cNvPr id="487" name="Rectangle: Rounded Corners 486">
            <a:extLst>
              <a:ext uri="{FF2B5EF4-FFF2-40B4-BE49-F238E27FC236}">
                <a16:creationId xmlns="" xmlns:a16="http://schemas.microsoft.com/office/drawing/2014/main" id="{D95DCDDE-D939-4A03-B61E-60B4640FA70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52</a:t>
            </a:r>
          </a:p>
        </p:txBody>
      </p:sp>
      <p:sp>
        <p:nvSpPr>
          <p:cNvPr id="488" name="Rectangle: Rounded Corners 487">
            <a:extLst>
              <a:ext uri="{FF2B5EF4-FFF2-40B4-BE49-F238E27FC236}">
                <a16:creationId xmlns="" xmlns:a16="http://schemas.microsoft.com/office/drawing/2014/main" id="{DC4871F1-CD4D-4179-9B9C-79AF1FE8756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51</a:t>
            </a:r>
          </a:p>
        </p:txBody>
      </p:sp>
      <p:sp>
        <p:nvSpPr>
          <p:cNvPr id="489" name="Rectangle: Rounded Corners 488">
            <a:extLst>
              <a:ext uri="{FF2B5EF4-FFF2-40B4-BE49-F238E27FC236}">
                <a16:creationId xmlns="" xmlns:a16="http://schemas.microsoft.com/office/drawing/2014/main" id="{B5505968-4B0B-4B19-8A5A-E90E5912FDA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50</a:t>
            </a:r>
          </a:p>
        </p:txBody>
      </p:sp>
      <p:sp>
        <p:nvSpPr>
          <p:cNvPr id="490" name="Rectangle: Rounded Corners 489">
            <a:extLst>
              <a:ext uri="{FF2B5EF4-FFF2-40B4-BE49-F238E27FC236}">
                <a16:creationId xmlns="" xmlns:a16="http://schemas.microsoft.com/office/drawing/2014/main" id="{93DD1711-D1BE-4829-8F7B-DE9CB85996A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49</a:t>
            </a:r>
          </a:p>
        </p:txBody>
      </p:sp>
      <p:sp>
        <p:nvSpPr>
          <p:cNvPr id="491" name="Rectangle: Rounded Corners 490">
            <a:extLst>
              <a:ext uri="{FF2B5EF4-FFF2-40B4-BE49-F238E27FC236}">
                <a16:creationId xmlns="" xmlns:a16="http://schemas.microsoft.com/office/drawing/2014/main" id="{D399DEE9-5FB9-4FD3-AC7F-314F4D82C25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48</a:t>
            </a:r>
          </a:p>
        </p:txBody>
      </p:sp>
      <p:sp>
        <p:nvSpPr>
          <p:cNvPr id="492" name="Rectangle: Rounded Corners 491">
            <a:extLst>
              <a:ext uri="{FF2B5EF4-FFF2-40B4-BE49-F238E27FC236}">
                <a16:creationId xmlns="" xmlns:a16="http://schemas.microsoft.com/office/drawing/2014/main" id="{E72C5338-8D09-465E-BDE9-F8E34898F6D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47</a:t>
            </a:r>
          </a:p>
        </p:txBody>
      </p:sp>
      <p:sp>
        <p:nvSpPr>
          <p:cNvPr id="493" name="Rectangle: Rounded Corners 492">
            <a:extLst>
              <a:ext uri="{FF2B5EF4-FFF2-40B4-BE49-F238E27FC236}">
                <a16:creationId xmlns="" xmlns:a16="http://schemas.microsoft.com/office/drawing/2014/main" id="{C8EE3BA8-D8CE-4D78-BA9E-9D49E97915F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46</a:t>
            </a:r>
          </a:p>
        </p:txBody>
      </p:sp>
      <p:sp>
        <p:nvSpPr>
          <p:cNvPr id="494" name="Rectangle: Rounded Corners 493">
            <a:extLst>
              <a:ext uri="{FF2B5EF4-FFF2-40B4-BE49-F238E27FC236}">
                <a16:creationId xmlns="" xmlns:a16="http://schemas.microsoft.com/office/drawing/2014/main" id="{4AF2A5C9-4D05-4786-B7FC-0444AB8343E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45</a:t>
            </a:r>
          </a:p>
        </p:txBody>
      </p:sp>
      <p:sp>
        <p:nvSpPr>
          <p:cNvPr id="495" name="Rectangle: Rounded Corners 494">
            <a:extLst>
              <a:ext uri="{FF2B5EF4-FFF2-40B4-BE49-F238E27FC236}">
                <a16:creationId xmlns="" xmlns:a16="http://schemas.microsoft.com/office/drawing/2014/main" id="{65F8C933-49A4-480D-A0A5-017168821C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44</a:t>
            </a:r>
          </a:p>
        </p:txBody>
      </p:sp>
      <p:sp>
        <p:nvSpPr>
          <p:cNvPr id="496" name="Rectangle: Rounded Corners 495">
            <a:extLst>
              <a:ext uri="{FF2B5EF4-FFF2-40B4-BE49-F238E27FC236}">
                <a16:creationId xmlns="" xmlns:a16="http://schemas.microsoft.com/office/drawing/2014/main" id="{50C95D85-6D45-4CD0-9F10-BF041125192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497" name="Rectangle: Rounded Corners 496">
            <a:extLst>
              <a:ext uri="{FF2B5EF4-FFF2-40B4-BE49-F238E27FC236}">
                <a16:creationId xmlns="" xmlns:a16="http://schemas.microsoft.com/office/drawing/2014/main" id="{B9325E64-C984-4D37-8F4A-34D1C1CF9BE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42</a:t>
            </a:r>
          </a:p>
        </p:txBody>
      </p:sp>
      <p:sp>
        <p:nvSpPr>
          <p:cNvPr id="498" name="Rectangle: Rounded Corners 497">
            <a:extLst>
              <a:ext uri="{FF2B5EF4-FFF2-40B4-BE49-F238E27FC236}">
                <a16:creationId xmlns="" xmlns:a16="http://schemas.microsoft.com/office/drawing/2014/main" id="{A2F56BE4-F23C-4D78-B6EB-51A4E92A654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41</a:t>
            </a:r>
          </a:p>
        </p:txBody>
      </p:sp>
      <p:sp>
        <p:nvSpPr>
          <p:cNvPr id="499" name="Rectangle: Rounded Corners 498">
            <a:extLst>
              <a:ext uri="{FF2B5EF4-FFF2-40B4-BE49-F238E27FC236}">
                <a16:creationId xmlns="" xmlns:a16="http://schemas.microsoft.com/office/drawing/2014/main" id="{117A3CA0-65C3-472A-987D-B7D38BFE4EE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40</a:t>
            </a:r>
          </a:p>
        </p:txBody>
      </p:sp>
      <p:sp>
        <p:nvSpPr>
          <p:cNvPr id="500" name="Rectangle: Rounded Corners 499">
            <a:extLst>
              <a:ext uri="{FF2B5EF4-FFF2-40B4-BE49-F238E27FC236}">
                <a16:creationId xmlns="" xmlns:a16="http://schemas.microsoft.com/office/drawing/2014/main" id="{846EEB48-1040-4C0E-9148-AD539DE8E1A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39</a:t>
            </a:r>
          </a:p>
        </p:txBody>
      </p:sp>
      <p:sp>
        <p:nvSpPr>
          <p:cNvPr id="501" name="Rectangle: Rounded Corners 500">
            <a:extLst>
              <a:ext uri="{FF2B5EF4-FFF2-40B4-BE49-F238E27FC236}">
                <a16:creationId xmlns="" xmlns:a16="http://schemas.microsoft.com/office/drawing/2014/main" id="{1563B972-A185-40FB-9EC3-7AF9FD40E49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38</a:t>
            </a:r>
          </a:p>
        </p:txBody>
      </p:sp>
      <p:sp>
        <p:nvSpPr>
          <p:cNvPr id="502" name="Rectangle: Rounded Corners 501">
            <a:extLst>
              <a:ext uri="{FF2B5EF4-FFF2-40B4-BE49-F238E27FC236}">
                <a16:creationId xmlns="" xmlns:a16="http://schemas.microsoft.com/office/drawing/2014/main" id="{698EC34B-B527-41DA-9D0F-5C169DB9740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37</a:t>
            </a:r>
          </a:p>
        </p:txBody>
      </p:sp>
      <p:sp>
        <p:nvSpPr>
          <p:cNvPr id="503" name="Rectangle: Rounded Corners 502">
            <a:extLst>
              <a:ext uri="{FF2B5EF4-FFF2-40B4-BE49-F238E27FC236}">
                <a16:creationId xmlns="" xmlns:a16="http://schemas.microsoft.com/office/drawing/2014/main" id="{EB152AD5-9ADE-44DD-ACAC-0C3A06131DD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36</a:t>
            </a:r>
          </a:p>
        </p:txBody>
      </p:sp>
      <p:sp>
        <p:nvSpPr>
          <p:cNvPr id="504" name="Rectangle: Rounded Corners 503">
            <a:extLst>
              <a:ext uri="{FF2B5EF4-FFF2-40B4-BE49-F238E27FC236}">
                <a16:creationId xmlns="" xmlns:a16="http://schemas.microsoft.com/office/drawing/2014/main" id="{79BA867C-B182-4593-AC34-0E187B7E601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35</a:t>
            </a:r>
          </a:p>
        </p:txBody>
      </p:sp>
      <p:sp>
        <p:nvSpPr>
          <p:cNvPr id="505" name="Rectangle: Rounded Corners 504">
            <a:extLst>
              <a:ext uri="{FF2B5EF4-FFF2-40B4-BE49-F238E27FC236}">
                <a16:creationId xmlns="" xmlns:a16="http://schemas.microsoft.com/office/drawing/2014/main" id="{3E2D21B4-33C1-42AA-A524-0EAA0C45389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34</a:t>
            </a:r>
          </a:p>
        </p:txBody>
      </p:sp>
      <p:sp>
        <p:nvSpPr>
          <p:cNvPr id="506" name="Rectangle: Rounded Corners 505">
            <a:extLst>
              <a:ext uri="{FF2B5EF4-FFF2-40B4-BE49-F238E27FC236}">
                <a16:creationId xmlns="" xmlns:a16="http://schemas.microsoft.com/office/drawing/2014/main" id="{5F5AFFAA-3698-48DF-90CA-245A3A82D17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507" name="Rectangle: Rounded Corners 506">
            <a:extLst>
              <a:ext uri="{FF2B5EF4-FFF2-40B4-BE49-F238E27FC236}">
                <a16:creationId xmlns="" xmlns:a16="http://schemas.microsoft.com/office/drawing/2014/main" id="{853B04A3-99D4-447A-8BAD-B0D9DDCD1C1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32</a:t>
            </a:r>
          </a:p>
        </p:txBody>
      </p:sp>
      <p:sp>
        <p:nvSpPr>
          <p:cNvPr id="508" name="Rectangle: Rounded Corners 507">
            <a:extLst>
              <a:ext uri="{FF2B5EF4-FFF2-40B4-BE49-F238E27FC236}">
                <a16:creationId xmlns="" xmlns:a16="http://schemas.microsoft.com/office/drawing/2014/main" id="{378048B6-2011-4A80-A35E-A65E6D56F97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31</a:t>
            </a:r>
          </a:p>
        </p:txBody>
      </p:sp>
      <p:sp>
        <p:nvSpPr>
          <p:cNvPr id="509" name="Rectangle: Rounded Corners 508">
            <a:extLst>
              <a:ext uri="{FF2B5EF4-FFF2-40B4-BE49-F238E27FC236}">
                <a16:creationId xmlns="" xmlns:a16="http://schemas.microsoft.com/office/drawing/2014/main" id="{3F747A99-5B48-4A90-8E8C-A573DC9AB55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510" name="Rectangle: Rounded Corners 509">
            <a:extLst>
              <a:ext uri="{FF2B5EF4-FFF2-40B4-BE49-F238E27FC236}">
                <a16:creationId xmlns="" xmlns:a16="http://schemas.microsoft.com/office/drawing/2014/main" id="{4D0395C2-98BB-4725-BDFA-B35FF59FC72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511" name="Rectangle: Rounded Corners 510">
            <a:extLst>
              <a:ext uri="{FF2B5EF4-FFF2-40B4-BE49-F238E27FC236}">
                <a16:creationId xmlns="" xmlns:a16="http://schemas.microsoft.com/office/drawing/2014/main" id="{77110C1F-2EEF-4164-A94A-5EC8A683DE6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512" name="Rectangle: Rounded Corners 511">
            <a:extLst>
              <a:ext uri="{FF2B5EF4-FFF2-40B4-BE49-F238E27FC236}">
                <a16:creationId xmlns="" xmlns:a16="http://schemas.microsoft.com/office/drawing/2014/main" id="{96F9CF30-A579-4286-BA23-E9C3DA670D8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13" name="Rectangle: Rounded Corners 512">
            <a:extLst>
              <a:ext uri="{FF2B5EF4-FFF2-40B4-BE49-F238E27FC236}">
                <a16:creationId xmlns="" xmlns:a16="http://schemas.microsoft.com/office/drawing/2014/main" id="{12CF47CA-CD5C-44EE-B5B4-6154CC65FB1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14" name="Rectangle: Rounded Corners 513">
            <a:extLst>
              <a:ext uri="{FF2B5EF4-FFF2-40B4-BE49-F238E27FC236}">
                <a16:creationId xmlns="" xmlns:a16="http://schemas.microsoft.com/office/drawing/2014/main" id="{347B2910-1E18-46D8-8ECE-28316A9A14F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15" name="Rectangle: Rounded Corners 514">
            <a:extLst>
              <a:ext uri="{FF2B5EF4-FFF2-40B4-BE49-F238E27FC236}">
                <a16:creationId xmlns="" xmlns:a16="http://schemas.microsoft.com/office/drawing/2014/main" id="{8D2C1EB4-9115-4BD5-A894-48B5C386B57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16" name="Rectangle: Rounded Corners 515">
            <a:extLst>
              <a:ext uri="{FF2B5EF4-FFF2-40B4-BE49-F238E27FC236}">
                <a16:creationId xmlns="" xmlns:a16="http://schemas.microsoft.com/office/drawing/2014/main" id="{66566250-BF24-4A36-85AF-8B66FBCA5C5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17" name="Rectangle: Rounded Corners 516">
            <a:extLst>
              <a:ext uri="{FF2B5EF4-FFF2-40B4-BE49-F238E27FC236}">
                <a16:creationId xmlns="" xmlns:a16="http://schemas.microsoft.com/office/drawing/2014/main" id="{F8428583-3F03-4996-BA2A-9F5F72F4775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18" name="Rectangle: Rounded Corners 517">
            <a:extLst>
              <a:ext uri="{FF2B5EF4-FFF2-40B4-BE49-F238E27FC236}">
                <a16:creationId xmlns="" xmlns:a16="http://schemas.microsoft.com/office/drawing/2014/main" id="{802E2C80-9511-4D25-BBA0-69D4A7C6C2E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519" name="Rectangle: Rounded Corners 518">
            <a:extLst>
              <a:ext uri="{FF2B5EF4-FFF2-40B4-BE49-F238E27FC236}">
                <a16:creationId xmlns="" xmlns:a16="http://schemas.microsoft.com/office/drawing/2014/main" id="{0336A2EA-05F6-4F93-B507-5405964776F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520" name="Rectangle: Rounded Corners 519">
            <a:extLst>
              <a:ext uri="{FF2B5EF4-FFF2-40B4-BE49-F238E27FC236}">
                <a16:creationId xmlns="" xmlns:a16="http://schemas.microsoft.com/office/drawing/2014/main" id="{459B6DB4-A722-42CD-BBF1-65FEDDB5D38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521" name="Rectangle: Rounded Corners 520">
            <a:extLst>
              <a:ext uri="{FF2B5EF4-FFF2-40B4-BE49-F238E27FC236}">
                <a16:creationId xmlns="" xmlns:a16="http://schemas.microsoft.com/office/drawing/2014/main" id="{AFFC82C3-4B78-4799-8E5B-A2229313882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522" name="Rectangle: Rounded Corners 521">
            <a:extLst>
              <a:ext uri="{FF2B5EF4-FFF2-40B4-BE49-F238E27FC236}">
                <a16:creationId xmlns="" xmlns:a16="http://schemas.microsoft.com/office/drawing/2014/main" id="{ABB78660-8F92-4963-B840-0D7758BB1B1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523" name="Rectangle: Rounded Corners 522">
            <a:extLst>
              <a:ext uri="{FF2B5EF4-FFF2-40B4-BE49-F238E27FC236}">
                <a16:creationId xmlns="" xmlns:a16="http://schemas.microsoft.com/office/drawing/2014/main" id="{C1799B47-0FD2-47D0-A44F-62EFBE758C2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524" name="Rectangle: Rounded Corners 523">
            <a:extLst>
              <a:ext uri="{FF2B5EF4-FFF2-40B4-BE49-F238E27FC236}">
                <a16:creationId xmlns="" xmlns:a16="http://schemas.microsoft.com/office/drawing/2014/main" id="{C7FC7651-8F83-4B1C-98FC-0C0919049D1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15</a:t>
            </a:r>
          </a:p>
        </p:txBody>
      </p:sp>
      <p:sp>
        <p:nvSpPr>
          <p:cNvPr id="525" name="Rectangle: Rounded Corners 524">
            <a:extLst>
              <a:ext uri="{FF2B5EF4-FFF2-40B4-BE49-F238E27FC236}">
                <a16:creationId xmlns="" xmlns:a16="http://schemas.microsoft.com/office/drawing/2014/main" id="{AA5D7905-38E7-447D-A577-3A191DACA12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14</a:t>
            </a:r>
          </a:p>
        </p:txBody>
      </p:sp>
      <p:sp>
        <p:nvSpPr>
          <p:cNvPr id="526" name="Rectangle: Rounded Corners 525">
            <a:extLst>
              <a:ext uri="{FF2B5EF4-FFF2-40B4-BE49-F238E27FC236}">
                <a16:creationId xmlns="" xmlns:a16="http://schemas.microsoft.com/office/drawing/2014/main" id="{5500C2CA-7589-4096-A709-1D45884019F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13</a:t>
            </a:r>
          </a:p>
        </p:txBody>
      </p:sp>
      <p:sp>
        <p:nvSpPr>
          <p:cNvPr id="527" name="Rectangle: Rounded Corners 526">
            <a:extLst>
              <a:ext uri="{FF2B5EF4-FFF2-40B4-BE49-F238E27FC236}">
                <a16:creationId xmlns="" xmlns:a16="http://schemas.microsoft.com/office/drawing/2014/main" id="{3622760F-3450-4E6C-9FEB-02BDA5C25D9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12</a:t>
            </a:r>
          </a:p>
        </p:txBody>
      </p:sp>
      <p:sp>
        <p:nvSpPr>
          <p:cNvPr id="528" name="Rectangle: Rounded Corners 527">
            <a:extLst>
              <a:ext uri="{FF2B5EF4-FFF2-40B4-BE49-F238E27FC236}">
                <a16:creationId xmlns="" xmlns:a16="http://schemas.microsoft.com/office/drawing/2014/main" id="{713379EC-8BD7-4148-AE1B-08D26959ABD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11</a:t>
            </a:r>
          </a:p>
        </p:txBody>
      </p:sp>
      <p:sp>
        <p:nvSpPr>
          <p:cNvPr id="529" name="Rectangle: Rounded Corners 528">
            <a:extLst>
              <a:ext uri="{FF2B5EF4-FFF2-40B4-BE49-F238E27FC236}">
                <a16:creationId xmlns="" xmlns:a16="http://schemas.microsoft.com/office/drawing/2014/main" id="{058606E9-D2CA-401E-8E03-D04F697F666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10</a:t>
            </a:r>
          </a:p>
        </p:txBody>
      </p:sp>
      <p:sp>
        <p:nvSpPr>
          <p:cNvPr id="530" name="Rectangle: Rounded Corners 529">
            <a:extLst>
              <a:ext uri="{FF2B5EF4-FFF2-40B4-BE49-F238E27FC236}">
                <a16:creationId xmlns="" xmlns:a16="http://schemas.microsoft.com/office/drawing/2014/main" id="{329D9C59-CDE7-42D1-AA20-352167ECA0D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09</a:t>
            </a:r>
          </a:p>
        </p:txBody>
      </p:sp>
      <p:sp>
        <p:nvSpPr>
          <p:cNvPr id="531" name="Rectangle: Rounded Corners 530">
            <a:extLst>
              <a:ext uri="{FF2B5EF4-FFF2-40B4-BE49-F238E27FC236}">
                <a16:creationId xmlns="" xmlns:a16="http://schemas.microsoft.com/office/drawing/2014/main" id="{E7893A9A-69EB-4DA9-898A-B16D90622EE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08</a:t>
            </a:r>
          </a:p>
        </p:txBody>
      </p:sp>
      <p:sp>
        <p:nvSpPr>
          <p:cNvPr id="532" name="Rectangle: Rounded Corners 531">
            <a:extLst>
              <a:ext uri="{FF2B5EF4-FFF2-40B4-BE49-F238E27FC236}">
                <a16:creationId xmlns="" xmlns:a16="http://schemas.microsoft.com/office/drawing/2014/main" id="{F00EFF05-F239-4C90-B18A-32C3E358599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07</a:t>
            </a:r>
          </a:p>
        </p:txBody>
      </p:sp>
      <p:sp>
        <p:nvSpPr>
          <p:cNvPr id="533" name="Rectangle: Rounded Corners 532">
            <a:extLst>
              <a:ext uri="{FF2B5EF4-FFF2-40B4-BE49-F238E27FC236}">
                <a16:creationId xmlns="" xmlns:a16="http://schemas.microsoft.com/office/drawing/2014/main" id="{3214DE18-7EAB-47E2-9D2B-A5186E1DC96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06</a:t>
            </a:r>
          </a:p>
        </p:txBody>
      </p:sp>
      <p:sp>
        <p:nvSpPr>
          <p:cNvPr id="534" name="Rectangle: Rounded Corners 533">
            <a:extLst>
              <a:ext uri="{FF2B5EF4-FFF2-40B4-BE49-F238E27FC236}">
                <a16:creationId xmlns="" xmlns:a16="http://schemas.microsoft.com/office/drawing/2014/main" id="{68829B09-DC91-4C70-8227-26F707192A6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05</a:t>
            </a:r>
          </a:p>
        </p:txBody>
      </p:sp>
      <p:sp>
        <p:nvSpPr>
          <p:cNvPr id="535" name="Rectangle: Rounded Corners 534">
            <a:extLst>
              <a:ext uri="{FF2B5EF4-FFF2-40B4-BE49-F238E27FC236}">
                <a16:creationId xmlns="" xmlns:a16="http://schemas.microsoft.com/office/drawing/2014/main" id="{888686CC-9C57-4D23-BE0C-960CADA88EE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04</a:t>
            </a:r>
          </a:p>
        </p:txBody>
      </p:sp>
      <p:sp>
        <p:nvSpPr>
          <p:cNvPr id="536" name="Rectangle: Rounded Corners 535">
            <a:extLst>
              <a:ext uri="{FF2B5EF4-FFF2-40B4-BE49-F238E27FC236}">
                <a16:creationId xmlns="" xmlns:a16="http://schemas.microsoft.com/office/drawing/2014/main" id="{392B1B5E-2191-45C2-8E8F-3C7934C1DB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03</a:t>
            </a:r>
          </a:p>
        </p:txBody>
      </p:sp>
      <p:sp>
        <p:nvSpPr>
          <p:cNvPr id="537" name="Rectangle: Rounded Corners 536">
            <a:extLst>
              <a:ext uri="{FF2B5EF4-FFF2-40B4-BE49-F238E27FC236}">
                <a16:creationId xmlns="" xmlns:a16="http://schemas.microsoft.com/office/drawing/2014/main" id="{A397DD28-2F1B-47E7-B4AD-EA6974B7E8F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02</a:t>
            </a:r>
          </a:p>
        </p:txBody>
      </p:sp>
      <p:sp>
        <p:nvSpPr>
          <p:cNvPr id="538" name="Rectangle: Rounded Corners 537">
            <a:extLst>
              <a:ext uri="{FF2B5EF4-FFF2-40B4-BE49-F238E27FC236}">
                <a16:creationId xmlns="" xmlns:a16="http://schemas.microsoft.com/office/drawing/2014/main" id="{3068EC8E-036C-45C8-88C1-EB72B19F433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01</a:t>
            </a:r>
          </a:p>
        </p:txBody>
      </p:sp>
      <p:sp>
        <p:nvSpPr>
          <p:cNvPr id="539" name="Rectangle: Rounded Corners 538">
            <a:extLst>
              <a:ext uri="{FF2B5EF4-FFF2-40B4-BE49-F238E27FC236}">
                <a16:creationId xmlns="" xmlns:a16="http://schemas.microsoft.com/office/drawing/2014/main" id="{27D96E29-2FB7-4A38-B6B3-5B18761533E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00</a:t>
            </a:r>
          </a:p>
        </p:txBody>
      </p:sp>
      <p:sp>
        <p:nvSpPr>
          <p:cNvPr id="550" name="Next 1">
            <a:extLst>
              <a:ext uri="{FF2B5EF4-FFF2-40B4-BE49-F238E27FC236}">
                <a16:creationId xmlns="" xmlns:a16="http://schemas.microsoft.com/office/drawing/2014/main" id="{09EA6259-5392-4068-A0AD-B7002EE24476}"/>
              </a:ext>
            </a:extLst>
          </p:cNvPr>
          <p:cNvSpPr/>
          <p:nvPr/>
        </p:nvSpPr>
        <p:spPr>
          <a:xfrm>
            <a:off x="3059695" y="4179238"/>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 xmlns:a16="http://schemas.microsoft.com/office/drawing/2014/main" id="{03885118-8270-4A66-8BCA-101ED2EFE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991" y="4827105"/>
            <a:ext cx="2206943" cy="1737511"/>
          </a:xfrm>
          <a:prstGeom prst="rect">
            <a:avLst/>
          </a:prstGeom>
        </p:spPr>
      </p:pic>
      <p:grpSp>
        <p:nvGrpSpPr>
          <p:cNvPr id="32" name="Group 31">
            <a:extLst>
              <a:ext uri="{FF2B5EF4-FFF2-40B4-BE49-F238E27FC236}">
                <a16:creationId xmlns="" xmlns:a16="http://schemas.microsoft.com/office/drawing/2014/main" id="{280ACEF3-42E3-4B86-BCFD-6353E5E13E57}"/>
              </a:ext>
            </a:extLst>
          </p:cNvPr>
          <p:cNvGrpSpPr/>
          <p:nvPr/>
        </p:nvGrpSpPr>
        <p:grpSpPr>
          <a:xfrm>
            <a:off x="107681" y="4433879"/>
            <a:ext cx="1012024" cy="786452"/>
            <a:chOff x="200956" y="3500706"/>
            <a:chExt cx="1012024" cy="786452"/>
          </a:xfrm>
        </p:grpSpPr>
        <p:pic>
          <p:nvPicPr>
            <p:cNvPr id="30" name="Picture 29">
              <a:extLst>
                <a:ext uri="{FF2B5EF4-FFF2-40B4-BE49-F238E27FC236}">
                  <a16:creationId xmlns="" xmlns:a16="http://schemas.microsoft.com/office/drawing/2014/main" id="{35A062DC-569E-49C5-B7FB-25F21FD71A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956" y="3500706"/>
              <a:ext cx="1012024" cy="786452"/>
            </a:xfrm>
            <a:prstGeom prst="rect">
              <a:avLst/>
            </a:prstGeom>
          </p:spPr>
        </p:pic>
        <p:sp>
          <p:nvSpPr>
            <p:cNvPr id="31" name="TextBox 30">
              <a:extLst>
                <a:ext uri="{FF2B5EF4-FFF2-40B4-BE49-F238E27FC236}">
                  <a16:creationId xmlns="" xmlns:a16="http://schemas.microsoft.com/office/drawing/2014/main" id="{C59B2A67-F219-41BC-B62C-CC70D6941C78}"/>
                </a:ext>
              </a:extLst>
            </p:cNvPr>
            <p:cNvSpPr txBox="1"/>
            <p:nvPr/>
          </p:nvSpPr>
          <p:spPr>
            <a:xfrm>
              <a:off x="303776" y="3727851"/>
              <a:ext cx="527709" cy="523220"/>
            </a:xfrm>
            <a:prstGeom prst="rect">
              <a:avLst/>
            </a:prstGeom>
            <a:noFill/>
          </p:spPr>
          <p:txBody>
            <a:bodyPr wrap="none" rtlCol="0">
              <a:spAutoFit/>
            </a:bodyPr>
            <a:lstStyle/>
            <a:p>
              <a:pPr algn="ctr"/>
              <a:r>
                <a:rPr lang="en-US" sz="1400" b="1" dirty="0" err="1">
                  <a:solidFill>
                    <a:schemeClr val="bg1"/>
                  </a:solidFill>
                  <a:latin typeface="Tahoma" panose="020B0604030504040204" pitchFamily="34" charset="0"/>
                  <a:ea typeface="Tahoma" panose="020B0604030504040204" pitchFamily="34" charset="0"/>
                  <a:cs typeface="Tahoma" panose="020B0604030504040204" pitchFamily="34" charset="0"/>
                </a:rPr>
                <a:t>Câu</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405" name="0">
            <a:extLst>
              <a:ext uri="{FF2B5EF4-FFF2-40B4-BE49-F238E27FC236}">
                <a16:creationId xmlns="" xmlns:a16="http://schemas.microsoft.com/office/drawing/2014/main" id="{9D20E7DA-90EB-4A3C-9A16-044A46CC9F26}"/>
              </a:ext>
            </a:extLst>
          </p:cNvPr>
          <p:cNvSpPr/>
          <p:nvPr/>
        </p:nvSpPr>
        <p:spPr>
          <a:xfrm>
            <a:off x="1290947" y="4475097"/>
            <a:ext cx="505861" cy="583095"/>
          </a:xfrm>
          <a:prstGeom prst="flowChartMagneticDisk">
            <a:avLst/>
          </a:prstGeom>
          <a:solidFill>
            <a:schemeClr val="accent5">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406" name="Oval 405">
            <a:extLst>
              <a:ext uri="{FF2B5EF4-FFF2-40B4-BE49-F238E27FC236}">
                <a16:creationId xmlns="" xmlns:a16="http://schemas.microsoft.com/office/drawing/2014/main" id="{D1D0B35C-7548-4C39-843E-4269EF840E20}"/>
              </a:ext>
            </a:extLst>
          </p:cNvPr>
          <p:cNvSpPr/>
          <p:nvPr/>
        </p:nvSpPr>
        <p:spPr>
          <a:xfrm>
            <a:off x="1204912" y="4415285"/>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 xmlns:a16="http://schemas.microsoft.com/office/drawing/2014/main" id="{03D9DE48-6FCB-4743-A44F-C4B93A9AD9D8}"/>
              </a:ext>
            </a:extLst>
          </p:cNvPr>
          <p:cNvSpPr/>
          <p:nvPr/>
        </p:nvSpPr>
        <p:spPr>
          <a:xfrm>
            <a:off x="1290947" y="404295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1</a:t>
            </a:r>
          </a:p>
        </p:txBody>
      </p:sp>
      <p:sp>
        <p:nvSpPr>
          <p:cNvPr id="28" name="Oval 27">
            <a:extLst>
              <a:ext uri="{FF2B5EF4-FFF2-40B4-BE49-F238E27FC236}">
                <a16:creationId xmlns="" xmlns:a16="http://schemas.microsoft.com/office/drawing/2014/main" id="{2766B8AE-0660-4EB6-B289-D2A1810AC650}"/>
              </a:ext>
            </a:extLst>
          </p:cNvPr>
          <p:cNvSpPr/>
          <p:nvPr/>
        </p:nvSpPr>
        <p:spPr>
          <a:xfrm>
            <a:off x="1204912" y="398314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2">
            <a:extLst>
              <a:ext uri="{FF2B5EF4-FFF2-40B4-BE49-F238E27FC236}">
                <a16:creationId xmlns="" xmlns:a16="http://schemas.microsoft.com/office/drawing/2014/main" id="{C572263E-C9C9-496B-8F0A-4BEFF6970A6A}"/>
              </a:ext>
            </a:extLst>
          </p:cNvPr>
          <p:cNvSpPr/>
          <p:nvPr/>
        </p:nvSpPr>
        <p:spPr>
          <a:xfrm>
            <a:off x="1290947" y="361677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2</a:t>
            </a:r>
          </a:p>
        </p:txBody>
      </p:sp>
      <p:sp>
        <p:nvSpPr>
          <p:cNvPr id="55" name="Oval 54">
            <a:extLst>
              <a:ext uri="{FF2B5EF4-FFF2-40B4-BE49-F238E27FC236}">
                <a16:creationId xmlns="" xmlns:a16="http://schemas.microsoft.com/office/drawing/2014/main" id="{7E4F50B1-2915-46B3-BF90-4B122B837603}"/>
              </a:ext>
            </a:extLst>
          </p:cNvPr>
          <p:cNvSpPr/>
          <p:nvPr/>
        </p:nvSpPr>
        <p:spPr>
          <a:xfrm>
            <a:off x="1204912" y="355696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3">
            <a:extLst>
              <a:ext uri="{FF2B5EF4-FFF2-40B4-BE49-F238E27FC236}">
                <a16:creationId xmlns="" xmlns:a16="http://schemas.microsoft.com/office/drawing/2014/main" id="{595A9014-B295-4A54-8A82-A4A81F8CD7C1}"/>
              </a:ext>
            </a:extLst>
          </p:cNvPr>
          <p:cNvSpPr/>
          <p:nvPr/>
        </p:nvSpPr>
        <p:spPr>
          <a:xfrm>
            <a:off x="1290947" y="319058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3</a:t>
            </a:r>
          </a:p>
        </p:txBody>
      </p:sp>
      <p:sp>
        <p:nvSpPr>
          <p:cNvPr id="57" name="Oval 56">
            <a:extLst>
              <a:ext uri="{FF2B5EF4-FFF2-40B4-BE49-F238E27FC236}">
                <a16:creationId xmlns="" xmlns:a16="http://schemas.microsoft.com/office/drawing/2014/main" id="{E89B4273-DA74-4547-8A12-E7B7D33C2CBF}"/>
              </a:ext>
            </a:extLst>
          </p:cNvPr>
          <p:cNvSpPr/>
          <p:nvPr/>
        </p:nvSpPr>
        <p:spPr>
          <a:xfrm>
            <a:off x="1204912" y="313077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
            <a:extLst>
              <a:ext uri="{FF2B5EF4-FFF2-40B4-BE49-F238E27FC236}">
                <a16:creationId xmlns="" xmlns:a16="http://schemas.microsoft.com/office/drawing/2014/main" id="{6060A468-9A57-4B21-8CCA-1133D3440C47}"/>
              </a:ext>
            </a:extLst>
          </p:cNvPr>
          <p:cNvSpPr/>
          <p:nvPr/>
        </p:nvSpPr>
        <p:spPr>
          <a:xfrm>
            <a:off x="1290947" y="276440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4</a:t>
            </a:r>
          </a:p>
        </p:txBody>
      </p:sp>
      <p:sp>
        <p:nvSpPr>
          <p:cNvPr id="59" name="Oval 58">
            <a:extLst>
              <a:ext uri="{FF2B5EF4-FFF2-40B4-BE49-F238E27FC236}">
                <a16:creationId xmlns="" xmlns:a16="http://schemas.microsoft.com/office/drawing/2014/main" id="{2F99947C-DDA5-43B9-86A6-46EB14827643}"/>
              </a:ext>
            </a:extLst>
          </p:cNvPr>
          <p:cNvSpPr/>
          <p:nvPr/>
        </p:nvSpPr>
        <p:spPr>
          <a:xfrm>
            <a:off x="1204912" y="270459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
            <a:extLst>
              <a:ext uri="{FF2B5EF4-FFF2-40B4-BE49-F238E27FC236}">
                <a16:creationId xmlns="" xmlns:a16="http://schemas.microsoft.com/office/drawing/2014/main" id="{3B9CD15F-920C-41F5-91F6-37672771D306}"/>
              </a:ext>
            </a:extLst>
          </p:cNvPr>
          <p:cNvSpPr/>
          <p:nvPr/>
        </p:nvSpPr>
        <p:spPr>
          <a:xfrm>
            <a:off x="1290947" y="233821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5</a:t>
            </a:r>
          </a:p>
        </p:txBody>
      </p:sp>
      <p:sp>
        <p:nvSpPr>
          <p:cNvPr id="61" name="Oval 60">
            <a:extLst>
              <a:ext uri="{FF2B5EF4-FFF2-40B4-BE49-F238E27FC236}">
                <a16:creationId xmlns="" xmlns:a16="http://schemas.microsoft.com/office/drawing/2014/main" id="{F19EEE63-2BCD-488D-803C-9EAC1648938D}"/>
              </a:ext>
            </a:extLst>
          </p:cNvPr>
          <p:cNvSpPr/>
          <p:nvPr/>
        </p:nvSpPr>
        <p:spPr>
          <a:xfrm>
            <a:off x="1204912" y="227840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
            <a:extLst>
              <a:ext uri="{FF2B5EF4-FFF2-40B4-BE49-F238E27FC236}">
                <a16:creationId xmlns="" xmlns:a16="http://schemas.microsoft.com/office/drawing/2014/main" id="{A994FFD3-ADE0-4B93-9D03-AFE6C109C24C}"/>
              </a:ext>
            </a:extLst>
          </p:cNvPr>
          <p:cNvSpPr/>
          <p:nvPr/>
        </p:nvSpPr>
        <p:spPr>
          <a:xfrm>
            <a:off x="1290947" y="191203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6</a:t>
            </a:r>
          </a:p>
        </p:txBody>
      </p:sp>
      <p:sp>
        <p:nvSpPr>
          <p:cNvPr id="63" name="Oval 62">
            <a:extLst>
              <a:ext uri="{FF2B5EF4-FFF2-40B4-BE49-F238E27FC236}">
                <a16:creationId xmlns="" xmlns:a16="http://schemas.microsoft.com/office/drawing/2014/main" id="{17F92663-3FC1-4F7B-BC96-2D9FE33BBA8E}"/>
              </a:ext>
            </a:extLst>
          </p:cNvPr>
          <p:cNvSpPr/>
          <p:nvPr/>
        </p:nvSpPr>
        <p:spPr>
          <a:xfrm>
            <a:off x="1204912" y="185222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7">
            <a:extLst>
              <a:ext uri="{FF2B5EF4-FFF2-40B4-BE49-F238E27FC236}">
                <a16:creationId xmlns="" xmlns:a16="http://schemas.microsoft.com/office/drawing/2014/main" id="{6AF0003A-C889-4B28-A943-D916F84DE2A8}"/>
              </a:ext>
            </a:extLst>
          </p:cNvPr>
          <p:cNvSpPr/>
          <p:nvPr/>
        </p:nvSpPr>
        <p:spPr>
          <a:xfrm>
            <a:off x="1290947" y="148584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7</a:t>
            </a:r>
          </a:p>
        </p:txBody>
      </p:sp>
      <p:sp>
        <p:nvSpPr>
          <p:cNvPr id="65" name="Oval 64">
            <a:extLst>
              <a:ext uri="{FF2B5EF4-FFF2-40B4-BE49-F238E27FC236}">
                <a16:creationId xmlns="" xmlns:a16="http://schemas.microsoft.com/office/drawing/2014/main" id="{00168E55-AFD0-4508-83BC-932E2EE7E7D1}"/>
              </a:ext>
            </a:extLst>
          </p:cNvPr>
          <p:cNvSpPr/>
          <p:nvPr/>
        </p:nvSpPr>
        <p:spPr>
          <a:xfrm>
            <a:off x="1204912" y="142603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8">
            <a:extLst>
              <a:ext uri="{FF2B5EF4-FFF2-40B4-BE49-F238E27FC236}">
                <a16:creationId xmlns="" xmlns:a16="http://schemas.microsoft.com/office/drawing/2014/main" id="{023EF777-4A2C-4B79-9374-FA0D144CB5D8}"/>
              </a:ext>
            </a:extLst>
          </p:cNvPr>
          <p:cNvSpPr/>
          <p:nvPr/>
        </p:nvSpPr>
        <p:spPr>
          <a:xfrm>
            <a:off x="1290947" y="105966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8</a:t>
            </a:r>
          </a:p>
        </p:txBody>
      </p:sp>
      <p:sp>
        <p:nvSpPr>
          <p:cNvPr id="67" name="Oval 66">
            <a:extLst>
              <a:ext uri="{FF2B5EF4-FFF2-40B4-BE49-F238E27FC236}">
                <a16:creationId xmlns="" xmlns:a16="http://schemas.microsoft.com/office/drawing/2014/main" id="{CCB4D8B2-CD1B-4650-9EDF-227B93EB2F3D}"/>
              </a:ext>
            </a:extLst>
          </p:cNvPr>
          <p:cNvSpPr/>
          <p:nvPr/>
        </p:nvSpPr>
        <p:spPr>
          <a:xfrm>
            <a:off x="1204912" y="99985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9">
            <a:extLst>
              <a:ext uri="{FF2B5EF4-FFF2-40B4-BE49-F238E27FC236}">
                <a16:creationId xmlns="" xmlns:a16="http://schemas.microsoft.com/office/drawing/2014/main" id="{DE844DEA-88D4-4DAA-9C80-08CB50CF6016}"/>
              </a:ext>
            </a:extLst>
          </p:cNvPr>
          <p:cNvSpPr/>
          <p:nvPr/>
        </p:nvSpPr>
        <p:spPr>
          <a:xfrm>
            <a:off x="1290947" y="63347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9</a:t>
            </a:r>
          </a:p>
        </p:txBody>
      </p:sp>
      <p:sp>
        <p:nvSpPr>
          <p:cNvPr id="69" name="Oval 68">
            <a:extLst>
              <a:ext uri="{FF2B5EF4-FFF2-40B4-BE49-F238E27FC236}">
                <a16:creationId xmlns="" xmlns:a16="http://schemas.microsoft.com/office/drawing/2014/main" id="{09A851F0-445F-429F-B271-28F926908E86}"/>
              </a:ext>
            </a:extLst>
          </p:cNvPr>
          <p:cNvSpPr/>
          <p:nvPr/>
        </p:nvSpPr>
        <p:spPr>
          <a:xfrm>
            <a:off x="1204912" y="57366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10">
            <a:extLst>
              <a:ext uri="{FF2B5EF4-FFF2-40B4-BE49-F238E27FC236}">
                <a16:creationId xmlns="" xmlns:a16="http://schemas.microsoft.com/office/drawing/2014/main" id="{89B9C977-9526-4C05-B9F9-9D7D437E2FE6}"/>
              </a:ext>
            </a:extLst>
          </p:cNvPr>
          <p:cNvSpPr/>
          <p:nvPr/>
        </p:nvSpPr>
        <p:spPr>
          <a:xfrm>
            <a:off x="1290947" y="20729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latin typeface="Times New Roman" panose="02020603050405020304" pitchFamily="18" charset="0"/>
                <a:cs typeface="Times New Roman" panose="02020603050405020304" pitchFamily="18" charset="0"/>
              </a:rPr>
              <a:t>10</a:t>
            </a:r>
          </a:p>
        </p:txBody>
      </p:sp>
      <p:sp>
        <p:nvSpPr>
          <p:cNvPr id="81" name="Oval 80">
            <a:extLst>
              <a:ext uri="{FF2B5EF4-FFF2-40B4-BE49-F238E27FC236}">
                <a16:creationId xmlns="" xmlns:a16="http://schemas.microsoft.com/office/drawing/2014/main" id="{F4BEBF54-67F4-4483-86A3-5A501F7EFB7A}"/>
              </a:ext>
            </a:extLst>
          </p:cNvPr>
          <p:cNvSpPr/>
          <p:nvPr/>
        </p:nvSpPr>
        <p:spPr>
          <a:xfrm>
            <a:off x="1204912" y="165370"/>
            <a:ext cx="677103" cy="282126"/>
          </a:xfrm>
          <a:prstGeom prst="ellipse">
            <a:avLst/>
          </a:prstGeom>
          <a:solidFill>
            <a:srgbClr val="217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 name="Picture 551">
            <a:extLst>
              <a:ext uri="{FF2B5EF4-FFF2-40B4-BE49-F238E27FC236}">
                <a16:creationId xmlns="" xmlns:a16="http://schemas.microsoft.com/office/drawing/2014/main" id="{F47B9726-2654-43B0-B366-4F0A837BB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9695" y="1011534"/>
            <a:ext cx="5382263" cy="2615780"/>
          </a:xfrm>
          <a:prstGeom prst="rect">
            <a:avLst/>
          </a:prstGeom>
        </p:spPr>
      </p:pic>
      <p:sp>
        <p:nvSpPr>
          <p:cNvPr id="35" name="Rectangle 34">
            <a:extLst>
              <a:ext uri="{FF2B5EF4-FFF2-40B4-BE49-F238E27FC236}">
                <a16:creationId xmlns="" xmlns:a16="http://schemas.microsoft.com/office/drawing/2014/main" id="{4A5363FF-51D8-42D0-BDD9-EF97540DCD9C}"/>
              </a:ext>
            </a:extLst>
          </p:cNvPr>
          <p:cNvSpPr/>
          <p:nvPr/>
        </p:nvSpPr>
        <p:spPr>
          <a:xfrm>
            <a:off x="3496985" y="2278407"/>
            <a:ext cx="4745493" cy="1323439"/>
          </a:xfrm>
          <a:prstGeom prst="rect">
            <a:avLst/>
          </a:prstGeom>
          <a:noFill/>
        </p:spPr>
        <p:txBody>
          <a:bodyPr wrap="square" lIns="91440" tIns="45720" rIns="91440" bIns="45720">
            <a:spAutoFit/>
          </a:bodyPr>
          <a:lstStyle/>
          <a:p>
            <a:pPr algn="ctr"/>
            <a:r>
              <a:rPr lang="en-US" sz="8000" b="1" dirty="0">
                <a:ln w="10160">
                  <a:solidFill>
                    <a:srgbClr val="FF0000"/>
                  </a:solidFill>
                  <a:prstDash val="solid"/>
                </a:ln>
                <a:solidFill>
                  <a:srgbClr val="FFFF00"/>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Winner</a:t>
            </a:r>
            <a:endParaRPr lang="en-US" sz="7200" b="1" cap="none" spc="0" dirty="0">
              <a:ln w="10160">
                <a:solidFill>
                  <a:srgbClr val="FF0000"/>
                </a:solidFill>
                <a:prstDash val="solid"/>
              </a:ln>
              <a:solidFill>
                <a:srgbClr val="FFFF00"/>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058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552"/>
                                        </p:tgtEl>
                                      </p:cBhvr>
                                    </p:animEffect>
                                    <p:animScale>
                                      <p:cBhvr>
                                        <p:cTn id="7" dur="1000" autoRev="1" fill="hold"/>
                                        <p:tgtEl>
                                          <p:spTgt spid="552"/>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2"/>
                                        </p:tgtEl>
                                        <p:attrNameLst>
                                          <p:attrName>r</p:attrName>
                                        </p:attrNameLst>
                                      </p:cBhvr>
                                    </p:animRot>
                                    <p:animRot by="-240000">
                                      <p:cBhvr>
                                        <p:cTn id="10" dur="200" fill="hold">
                                          <p:stCondLst>
                                            <p:cond delay="200"/>
                                          </p:stCondLst>
                                        </p:cTn>
                                        <p:tgtEl>
                                          <p:spTgt spid="22"/>
                                        </p:tgtEl>
                                        <p:attrNameLst>
                                          <p:attrName>r</p:attrName>
                                        </p:attrNameLst>
                                      </p:cBhvr>
                                    </p:animRot>
                                    <p:animRot by="240000">
                                      <p:cBhvr>
                                        <p:cTn id="11" dur="200" fill="hold">
                                          <p:stCondLst>
                                            <p:cond delay="400"/>
                                          </p:stCondLst>
                                        </p:cTn>
                                        <p:tgtEl>
                                          <p:spTgt spid="22"/>
                                        </p:tgtEl>
                                        <p:attrNameLst>
                                          <p:attrName>r</p:attrName>
                                        </p:attrNameLst>
                                      </p:cBhvr>
                                    </p:animRot>
                                    <p:animRot by="-240000">
                                      <p:cBhvr>
                                        <p:cTn id="12" dur="200" fill="hold">
                                          <p:stCondLst>
                                            <p:cond delay="600"/>
                                          </p:stCondLst>
                                        </p:cTn>
                                        <p:tgtEl>
                                          <p:spTgt spid="22"/>
                                        </p:tgtEl>
                                        <p:attrNameLst>
                                          <p:attrName>r</p:attrName>
                                        </p:attrNameLst>
                                      </p:cBhvr>
                                    </p:animRot>
                                    <p:animRot by="120000">
                                      <p:cBhvr>
                                        <p:cTn id="13"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4"/>
                                        </p:tgtEl>
                                        <p:attrNameLst>
                                          <p:attrName>fillcolor</p:attrName>
                                        </p:attrNameLst>
                                      </p:cBhvr>
                                      <p:to>
                                        <a:srgbClr val="66FB2A"/>
                                      </p:to>
                                    </p:animClr>
                                    <p:set>
                                      <p:cBhvr>
                                        <p:cTn id="19" dur="1000" fill="hold"/>
                                        <p:tgtEl>
                                          <p:spTgt spid="4"/>
                                        </p:tgtEl>
                                        <p:attrNameLst>
                                          <p:attrName>fill.type</p:attrName>
                                        </p:attrNameLst>
                                      </p:cBhvr>
                                      <p:to>
                                        <p:strVal val="solid"/>
                                      </p:to>
                                    </p:set>
                                    <p:set>
                                      <p:cBhvr>
                                        <p:cTn id="20" dur="1000" fill="hold"/>
                                        <p:tgtEl>
                                          <p:spTgt spid="4"/>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par>
                                <p:cTn id="21" presetID="64" presetClass="path" presetSubtype="0" accel="50000" decel="50000" fill="hold" nodeType="withEffect">
                                  <p:stCondLst>
                                    <p:cond delay="0"/>
                                  </p:stCondLst>
                                  <p:childTnLst>
                                    <p:animMotion origin="layout" path="M -4.16667E-7 -3.7037E-6 L 0.00013 -0.06088 " pathEditMode="relative" rAng="0" ptsTypes="AA">
                                      <p:cBhvr>
                                        <p:cTn id="22" dur="750" fill="hold"/>
                                        <p:tgtEl>
                                          <p:spTgt spid="32"/>
                                        </p:tgtEl>
                                        <p:attrNameLst>
                                          <p:attrName>ppt_x</p:attrName>
                                          <p:attrName>ppt_y</p:attrName>
                                        </p:attrNameLst>
                                      </p:cBhvr>
                                      <p:rCtr x="0" y="-3056"/>
                                    </p:animMotion>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54"/>
                                        </p:tgtEl>
                                        <p:attrNameLst>
                                          <p:attrName>fillcolor</p:attrName>
                                        </p:attrNameLst>
                                      </p:cBhvr>
                                      <p:to>
                                        <a:srgbClr val="66FB2A"/>
                                      </p:to>
                                    </p:animClr>
                                    <p:set>
                                      <p:cBhvr>
                                        <p:cTn id="28" dur="1000" fill="hold"/>
                                        <p:tgtEl>
                                          <p:spTgt spid="54"/>
                                        </p:tgtEl>
                                        <p:attrNameLst>
                                          <p:attrName>fill.type</p:attrName>
                                        </p:attrNameLst>
                                      </p:cBhvr>
                                      <p:to>
                                        <p:strVal val="solid"/>
                                      </p:to>
                                    </p:set>
                                    <p:set>
                                      <p:cBhvr>
                                        <p:cTn id="29" dur="1000" fill="hold"/>
                                        <p:tgtEl>
                                          <p:spTgt spid="5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30" presetID="64" presetClass="path" presetSubtype="0" accel="50000" decel="50000" fill="hold" nodeType="withEffect">
                                  <p:stCondLst>
                                    <p:cond delay="0"/>
                                  </p:stCondLst>
                                  <p:childTnLst>
                                    <p:animMotion origin="layout" path="M 0.00013 -0.06088 L -4.16667E-7 -0.12314 " pathEditMode="relative" rAng="0" ptsTypes="AA">
                                      <p:cBhvr>
                                        <p:cTn id="31"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5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56"/>
                                        </p:tgtEl>
                                        <p:attrNameLst>
                                          <p:attrName>fillcolor</p:attrName>
                                        </p:attrNameLst>
                                      </p:cBhvr>
                                      <p:to>
                                        <a:srgbClr val="66FB2A"/>
                                      </p:to>
                                    </p:animClr>
                                    <p:set>
                                      <p:cBhvr>
                                        <p:cTn id="37" dur="1000" fill="hold"/>
                                        <p:tgtEl>
                                          <p:spTgt spid="56"/>
                                        </p:tgtEl>
                                        <p:attrNameLst>
                                          <p:attrName>fill.type</p:attrName>
                                        </p:attrNameLst>
                                      </p:cBhvr>
                                      <p:to>
                                        <p:strVal val="solid"/>
                                      </p:to>
                                    </p:set>
                                    <p:set>
                                      <p:cBhvr>
                                        <p:cTn id="38" dur="1000" fill="hold"/>
                                        <p:tgtEl>
                                          <p:spTgt spid="5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VOLTAGE.WAV"/>
                                        </p:tgtEl>
                                      </p:cMediaNode>
                                    </p:audio>
                                  </p:subTnLst>
                                </p:cTn>
                              </p:par>
                              <p:par>
                                <p:cTn id="39" presetID="64" presetClass="path" presetSubtype="0" accel="50000" decel="50000" fill="hold" nodeType="withEffect">
                                  <p:stCondLst>
                                    <p:cond delay="0"/>
                                  </p:stCondLst>
                                  <p:childTnLst>
                                    <p:animMotion origin="layout" path="M -4.16667E-7 -0.12314 L -0.00026 -0.18518 " pathEditMode="relative" rAng="0" ptsTypes="AA">
                                      <p:cBhvr>
                                        <p:cTn id="40"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56"/>
                  </p:tgtEl>
                </p:cond>
              </p:nextCondLst>
            </p:seq>
            <p:seq concurrent="1" nextAc="seek">
              <p:cTn id="41" restart="whenNotActive" fill="hold" evtFilter="cancelBubble" nodeType="interactiveSeq">
                <p:stCondLst>
                  <p:cond evt="onClick" delay="0">
                    <p:tgtEl>
                      <p:spTgt spid="5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58"/>
                                        </p:tgtEl>
                                        <p:attrNameLst>
                                          <p:attrName>fillcolor</p:attrName>
                                        </p:attrNameLst>
                                      </p:cBhvr>
                                      <p:to>
                                        <a:srgbClr val="66FB2A"/>
                                      </p:to>
                                    </p:animClr>
                                    <p:set>
                                      <p:cBhvr>
                                        <p:cTn id="46" dur="1000" fill="hold"/>
                                        <p:tgtEl>
                                          <p:spTgt spid="58"/>
                                        </p:tgtEl>
                                        <p:attrNameLst>
                                          <p:attrName>fill.type</p:attrName>
                                        </p:attrNameLst>
                                      </p:cBhvr>
                                      <p:to>
                                        <p:strVal val="solid"/>
                                      </p:to>
                                    </p:set>
                                    <p:set>
                                      <p:cBhvr>
                                        <p:cTn id="47" dur="1000" fill="hold"/>
                                        <p:tgtEl>
                                          <p:spTgt spid="5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2" name="VOLTAGE.WAV"/>
                                        </p:tgtEl>
                                      </p:cMediaNode>
                                    </p:audio>
                                  </p:subTnLst>
                                </p:cTn>
                              </p:par>
                              <p:par>
                                <p:cTn id="48" presetID="64" presetClass="path" presetSubtype="0" accel="50000" decel="50000" fill="hold" nodeType="withEffect">
                                  <p:stCondLst>
                                    <p:cond delay="0"/>
                                  </p:stCondLst>
                                  <p:childTnLst>
                                    <p:animMotion origin="layout" path="M -0.00026 -0.18518 L -4.16667E-7 -0.24745 " pathEditMode="relative" rAng="0" ptsTypes="AA">
                                      <p:cBhvr>
                                        <p:cTn id="49"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6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60"/>
                                        </p:tgtEl>
                                        <p:attrNameLst>
                                          <p:attrName>fillcolor</p:attrName>
                                        </p:attrNameLst>
                                      </p:cBhvr>
                                      <p:to>
                                        <a:srgbClr val="66FB2A"/>
                                      </p:to>
                                    </p:animClr>
                                    <p:set>
                                      <p:cBhvr>
                                        <p:cTn id="55" dur="1000" fill="hold"/>
                                        <p:tgtEl>
                                          <p:spTgt spid="60"/>
                                        </p:tgtEl>
                                        <p:attrNameLst>
                                          <p:attrName>fill.type</p:attrName>
                                        </p:attrNameLst>
                                      </p:cBhvr>
                                      <p:to>
                                        <p:strVal val="solid"/>
                                      </p:to>
                                    </p:set>
                                    <p:set>
                                      <p:cBhvr>
                                        <p:cTn id="56" dur="1000" fill="hold"/>
                                        <p:tgtEl>
                                          <p:spTgt spid="6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VOLTAGE.WAV"/>
                                        </p:tgtEl>
                                      </p:cMediaNode>
                                    </p:audio>
                                  </p:subTnLst>
                                </p:cTn>
                              </p:par>
                              <p:par>
                                <p:cTn id="57" presetID="64" presetClass="path" presetSubtype="0" accel="50000" decel="50000" fill="hold" nodeType="withEffect">
                                  <p:stCondLst>
                                    <p:cond delay="0"/>
                                  </p:stCondLst>
                                  <p:childTnLst>
                                    <p:animMotion origin="layout" path="M -4.16667E-7 -0.24745 L -4.16667E-7 -0.30949 " pathEditMode="relative" rAng="0" ptsTypes="AA">
                                      <p:cBhvr>
                                        <p:cTn id="58"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0"/>
                  </p:tgtEl>
                </p:cond>
              </p:nextCondLst>
            </p:seq>
            <p:seq concurrent="1" nextAc="seek">
              <p:cTn id="59" restart="whenNotActive" fill="hold" evtFilter="cancelBubble" nodeType="interactiveSeq">
                <p:stCondLst>
                  <p:cond evt="onClick" delay="0">
                    <p:tgtEl>
                      <p:spTgt spid="6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62"/>
                                        </p:tgtEl>
                                        <p:attrNameLst>
                                          <p:attrName>fillcolor</p:attrName>
                                        </p:attrNameLst>
                                      </p:cBhvr>
                                      <p:to>
                                        <a:srgbClr val="66FB2A"/>
                                      </p:to>
                                    </p:animClr>
                                    <p:set>
                                      <p:cBhvr>
                                        <p:cTn id="64" dur="1000" fill="hold"/>
                                        <p:tgtEl>
                                          <p:spTgt spid="62"/>
                                        </p:tgtEl>
                                        <p:attrNameLst>
                                          <p:attrName>fill.type</p:attrName>
                                        </p:attrNameLst>
                                      </p:cBhvr>
                                      <p:to>
                                        <p:strVal val="solid"/>
                                      </p:to>
                                    </p:set>
                                    <p:set>
                                      <p:cBhvr>
                                        <p:cTn id="65" dur="1000" fill="hold"/>
                                        <p:tgtEl>
                                          <p:spTgt spid="6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VOLTAGE.WAV"/>
                                        </p:tgtEl>
                                      </p:cMediaNode>
                                    </p:audio>
                                  </p:subTnLst>
                                </p:cTn>
                              </p:par>
                              <p:par>
                                <p:cTn id="66" presetID="64" presetClass="path" presetSubtype="0" accel="50000" decel="50000" fill="hold" nodeType="withEffect">
                                  <p:stCondLst>
                                    <p:cond delay="0"/>
                                  </p:stCondLst>
                                  <p:childTnLst>
                                    <p:animMotion origin="layout" path="M -4.16667E-7 -0.30949 L -4.16667E-7 -0.37152 " pathEditMode="relative" rAng="0" ptsTypes="AA">
                                      <p:cBhvr>
                                        <p:cTn id="67"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2"/>
                  </p:tgtEl>
                </p:cond>
              </p:nextCondLst>
            </p:seq>
            <p:seq concurrent="1" nextAc="seek">
              <p:cTn id="68" restart="whenNotActive" fill="hold" evtFilter="cancelBubble" nodeType="interactiveSeq">
                <p:stCondLst>
                  <p:cond evt="onClick" delay="0">
                    <p:tgtEl>
                      <p:spTgt spid="6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1000" fill="hold"/>
                                        <p:tgtEl>
                                          <p:spTgt spid="64"/>
                                        </p:tgtEl>
                                        <p:attrNameLst>
                                          <p:attrName>fillcolor</p:attrName>
                                        </p:attrNameLst>
                                      </p:cBhvr>
                                      <p:to>
                                        <a:srgbClr val="66FB2A"/>
                                      </p:to>
                                    </p:animClr>
                                    <p:set>
                                      <p:cBhvr>
                                        <p:cTn id="73" dur="1000" fill="hold"/>
                                        <p:tgtEl>
                                          <p:spTgt spid="64"/>
                                        </p:tgtEl>
                                        <p:attrNameLst>
                                          <p:attrName>fill.type</p:attrName>
                                        </p:attrNameLst>
                                      </p:cBhvr>
                                      <p:to>
                                        <p:strVal val="solid"/>
                                      </p:to>
                                    </p:set>
                                    <p:set>
                                      <p:cBhvr>
                                        <p:cTn id="74" dur="1000" fill="hold"/>
                                        <p:tgtEl>
                                          <p:spTgt spid="64"/>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VOLTAGE.WAV"/>
                                        </p:tgtEl>
                                      </p:cMediaNode>
                                    </p:audio>
                                  </p:subTnLst>
                                </p:cTn>
                              </p:par>
                              <p:par>
                                <p:cTn id="75" presetID="64" presetClass="path" presetSubtype="0" accel="50000" decel="50000" fill="hold" nodeType="withEffect">
                                  <p:stCondLst>
                                    <p:cond delay="0"/>
                                  </p:stCondLst>
                                  <p:childTnLst>
                                    <p:animMotion origin="layout" path="M -4.16667E-7 -0.37152 L -0.00026 -0.43379 " pathEditMode="relative" rAng="0" ptsTypes="AA">
                                      <p:cBhvr>
                                        <p:cTn id="76"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64"/>
                  </p:tgtEl>
                </p:cond>
              </p:nextCondLst>
            </p:seq>
            <p:seq concurrent="1" nextAc="seek">
              <p:cTn id="77" restart="whenNotActive" fill="hold" evtFilter="cancelBubble" nodeType="interactiveSeq">
                <p:stCondLst>
                  <p:cond evt="onClick" delay="0">
                    <p:tgtEl>
                      <p:spTgt spid="66"/>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1000" fill="hold"/>
                                        <p:tgtEl>
                                          <p:spTgt spid="66"/>
                                        </p:tgtEl>
                                        <p:attrNameLst>
                                          <p:attrName>fillcolor</p:attrName>
                                        </p:attrNameLst>
                                      </p:cBhvr>
                                      <p:to>
                                        <a:srgbClr val="66FB2A"/>
                                      </p:to>
                                    </p:animClr>
                                    <p:set>
                                      <p:cBhvr>
                                        <p:cTn id="82" dur="1000" fill="hold"/>
                                        <p:tgtEl>
                                          <p:spTgt spid="66"/>
                                        </p:tgtEl>
                                        <p:attrNameLst>
                                          <p:attrName>fill.type</p:attrName>
                                        </p:attrNameLst>
                                      </p:cBhvr>
                                      <p:to>
                                        <p:strVal val="solid"/>
                                      </p:to>
                                    </p:set>
                                    <p:set>
                                      <p:cBhvr>
                                        <p:cTn id="83" dur="1000" fill="hold"/>
                                        <p:tgtEl>
                                          <p:spTgt spid="66"/>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VOLTAGE.WAV"/>
                                        </p:tgtEl>
                                      </p:cMediaNode>
                                    </p:audio>
                                  </p:subTnLst>
                                </p:cTn>
                              </p:par>
                              <p:par>
                                <p:cTn id="84" presetID="64" presetClass="path" presetSubtype="0" accel="50000" decel="50000" fill="hold" nodeType="withEffect">
                                  <p:stCondLst>
                                    <p:cond delay="0"/>
                                  </p:stCondLst>
                                  <p:childTnLst>
                                    <p:animMotion origin="layout" path="M -0.00026 -0.43379 L 0.00013 -0.49583 " pathEditMode="relative" rAng="0" ptsTypes="AA">
                                      <p:cBhvr>
                                        <p:cTn id="85"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6"/>
                  </p:tgtEl>
                </p:cond>
              </p:nextCondLst>
            </p:seq>
            <p:seq concurrent="1" nextAc="seek">
              <p:cTn id="86" restart="whenNotActive" fill="hold" evtFilter="cancelBubble" nodeType="interactiveSeq">
                <p:stCondLst>
                  <p:cond evt="onClick" delay="0">
                    <p:tgtEl>
                      <p:spTgt spid="68"/>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1000" fill="hold"/>
                                        <p:tgtEl>
                                          <p:spTgt spid="68"/>
                                        </p:tgtEl>
                                        <p:attrNameLst>
                                          <p:attrName>fillcolor</p:attrName>
                                        </p:attrNameLst>
                                      </p:cBhvr>
                                      <p:to>
                                        <a:srgbClr val="66FB2A"/>
                                      </p:to>
                                    </p:animClr>
                                    <p:set>
                                      <p:cBhvr>
                                        <p:cTn id="91" dur="1000" fill="hold"/>
                                        <p:tgtEl>
                                          <p:spTgt spid="68"/>
                                        </p:tgtEl>
                                        <p:attrNameLst>
                                          <p:attrName>fill.type</p:attrName>
                                        </p:attrNameLst>
                                      </p:cBhvr>
                                      <p:to>
                                        <p:strVal val="solid"/>
                                      </p:to>
                                    </p:set>
                                    <p:set>
                                      <p:cBhvr>
                                        <p:cTn id="92" dur="1000" fill="hold"/>
                                        <p:tgtEl>
                                          <p:spTgt spid="68"/>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2" name="VOLTAGE.WAV"/>
                                        </p:tgtEl>
                                      </p:cMediaNode>
                                    </p:audio>
                                  </p:subTnLst>
                                </p:cTn>
                              </p:par>
                              <p:par>
                                <p:cTn id="93" presetID="64" presetClass="path" presetSubtype="0" accel="50000" decel="50000" fill="hold" nodeType="withEffect">
                                  <p:stCondLst>
                                    <p:cond delay="0"/>
                                  </p:stCondLst>
                                  <p:childTnLst>
                                    <p:animMotion origin="layout" path="M 0.00013 -0.49583 L 0.00039 -0.55787 " pathEditMode="relative" rAng="0" ptsTypes="AA">
                                      <p:cBhvr>
                                        <p:cTn id="94"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8"/>
                  </p:tgtEl>
                </p:cond>
              </p:nextCondLst>
            </p:seq>
            <p:seq concurrent="1" nextAc="seek">
              <p:cTn id="95" restart="whenNotActive" fill="hold" evtFilter="cancelBubble" nodeType="interactiveSeq">
                <p:stCondLst>
                  <p:cond evt="onClick" delay="0">
                    <p:tgtEl>
                      <p:spTgt spid="70"/>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1000" fill="hold"/>
                                        <p:tgtEl>
                                          <p:spTgt spid="70"/>
                                        </p:tgtEl>
                                        <p:attrNameLst>
                                          <p:attrName>fillcolor</p:attrName>
                                        </p:attrNameLst>
                                      </p:cBhvr>
                                      <p:to>
                                        <a:srgbClr val="66FB2A"/>
                                      </p:to>
                                    </p:animClr>
                                    <p:set>
                                      <p:cBhvr>
                                        <p:cTn id="100" dur="1000" fill="hold"/>
                                        <p:tgtEl>
                                          <p:spTgt spid="70"/>
                                        </p:tgtEl>
                                        <p:attrNameLst>
                                          <p:attrName>fill.type</p:attrName>
                                        </p:attrNameLst>
                                      </p:cBhvr>
                                      <p:to>
                                        <p:strVal val="solid"/>
                                      </p:to>
                                    </p:set>
                                    <p:set>
                                      <p:cBhvr>
                                        <p:cTn id="101" dur="1000" fill="hold"/>
                                        <p:tgtEl>
                                          <p:spTgt spid="70"/>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2" name="VOLTAGE.WAV"/>
                                        </p:tgtEl>
                                      </p:cMediaNode>
                                    </p:audio>
                                  </p:subTnLst>
                                </p:cTn>
                              </p:par>
                              <p:par>
                                <p:cTn id="102" presetID="64" presetClass="path" presetSubtype="0" accel="50000" decel="50000" fill="hold" nodeType="withEffect">
                                  <p:stCondLst>
                                    <p:cond delay="0"/>
                                  </p:stCondLst>
                                  <p:childTnLst>
                                    <p:animMotion origin="layout" path="M 0.00039 -0.55787 L 0.00065 -0.62014 " pathEditMode="relative" rAng="0" ptsTypes="AA">
                                      <p:cBhvr>
                                        <p:cTn id="103" dur="750" fill="hold"/>
                                        <p:tgtEl>
                                          <p:spTgt spid="32"/>
                                        </p:tgtEl>
                                        <p:attrNameLst>
                                          <p:attrName>ppt_x</p:attrName>
                                          <p:attrName>ppt_y</p:attrName>
                                        </p:attrNameLst>
                                      </p:cBhvr>
                                      <p:rCtr x="13" y="-3125"/>
                                    </p:animMotion>
                                  </p:childTnLst>
                                </p:cTn>
                              </p:par>
                            </p:childTnLst>
                          </p:cTn>
                        </p:par>
                        <p:par>
                          <p:cTn id="104" fill="hold">
                            <p:stCondLst>
                              <p:cond delay="1000"/>
                            </p:stCondLst>
                            <p:childTnLst>
                              <p:par>
                                <p:cTn id="105" presetID="2" presetClass="entr" presetSubtype="4" fill="hold" grpId="0" nodeType="afterEffect">
                                  <p:stCondLst>
                                    <p:cond delay="0"/>
                                  </p:stCondLst>
                                  <p:iterate type="lt">
                                    <p:tmPct val="0"/>
                                  </p:iterate>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ppt_x"/>
                                          </p:val>
                                        </p:tav>
                                        <p:tav tm="100000">
                                          <p:val>
                                            <p:strVal val="#ppt_x"/>
                                          </p:val>
                                        </p:tav>
                                      </p:tavLst>
                                    </p:anim>
                                    <p:anim calcmode="lin" valueType="num">
                                      <p:cBhvr additive="base">
                                        <p:cTn id="108"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3" name="applause.wav"/>
                                        </p:tgtEl>
                                      </p:cMediaNode>
                                    </p:audio>
                                  </p:subTnLst>
                                </p:cTn>
                              </p:par>
                            </p:childTnLst>
                          </p:cTn>
                        </p:par>
                        <p:par>
                          <p:cTn id="109" fill="hold">
                            <p:stCondLst>
                              <p:cond delay="1500"/>
                            </p:stCondLst>
                            <p:childTnLst>
                              <p:par>
                                <p:cTn id="110" presetID="34" presetClass="emph" presetSubtype="0" repeatCount="indefinite" fill="hold" grpId="1" nodeType="afterEffect">
                                  <p:stCondLst>
                                    <p:cond delay="0"/>
                                  </p:stCondLst>
                                  <p:iterate type="lt">
                                    <p:tmPct val="10000"/>
                                  </p:iterate>
                                  <p:childTnLst>
                                    <p:animMotion origin="layout" path="M 0 4.44444E-6 L 0 -0.07223 " pathEditMode="relative" rAng="0" ptsTypes="AA">
                                      <p:cBhvr>
                                        <p:cTn id="111" dur="250" accel="50000" decel="50000" autoRev="1" fill="hold">
                                          <p:stCondLst>
                                            <p:cond delay="0"/>
                                          </p:stCondLst>
                                        </p:cTn>
                                        <p:tgtEl>
                                          <p:spTgt spid="35"/>
                                        </p:tgtEl>
                                        <p:attrNameLst>
                                          <p:attrName>ppt_x</p:attrName>
                                          <p:attrName>ppt_y</p:attrName>
                                        </p:attrNameLst>
                                      </p:cBhvr>
                                      <p:rCtr x="0" y="-3611"/>
                                    </p:animMotion>
                                    <p:animRot by="1500000">
                                      <p:cBhvr>
                                        <p:cTn id="112" dur="125" fill="hold">
                                          <p:stCondLst>
                                            <p:cond delay="0"/>
                                          </p:stCondLst>
                                        </p:cTn>
                                        <p:tgtEl>
                                          <p:spTgt spid="35"/>
                                        </p:tgtEl>
                                        <p:attrNameLst>
                                          <p:attrName>r</p:attrName>
                                        </p:attrNameLst>
                                      </p:cBhvr>
                                    </p:animRot>
                                    <p:animRot by="-1500000">
                                      <p:cBhvr>
                                        <p:cTn id="113" dur="125" fill="hold">
                                          <p:stCondLst>
                                            <p:cond delay="125"/>
                                          </p:stCondLst>
                                        </p:cTn>
                                        <p:tgtEl>
                                          <p:spTgt spid="35"/>
                                        </p:tgtEl>
                                        <p:attrNameLst>
                                          <p:attrName>r</p:attrName>
                                        </p:attrNameLst>
                                      </p:cBhvr>
                                    </p:animRot>
                                    <p:animRot by="-1500000">
                                      <p:cBhvr>
                                        <p:cTn id="114" dur="125" fill="hold">
                                          <p:stCondLst>
                                            <p:cond delay="250"/>
                                          </p:stCondLst>
                                        </p:cTn>
                                        <p:tgtEl>
                                          <p:spTgt spid="35"/>
                                        </p:tgtEl>
                                        <p:attrNameLst>
                                          <p:attrName>r</p:attrName>
                                        </p:attrNameLst>
                                      </p:cBhvr>
                                    </p:animRot>
                                    <p:animRot by="1500000">
                                      <p:cBhvr>
                                        <p:cTn id="115" dur="125" fill="hold">
                                          <p:stCondLst>
                                            <p:cond delay="375"/>
                                          </p:stCondLst>
                                        </p:cTn>
                                        <p:tgtEl>
                                          <p:spTgt spid="35"/>
                                        </p:tgtEl>
                                        <p:attrNameLst>
                                          <p:attrName>r</p:attrName>
                                        </p:attrNameLst>
                                      </p:cBhvr>
                                    </p:animRot>
                                  </p:childTnLst>
                                </p:cTn>
                              </p:par>
                            </p:childTnLst>
                          </p:cTn>
                        </p:par>
                      </p:childTnLst>
                    </p:cTn>
                  </p:par>
                </p:childTnLst>
              </p:cTn>
              <p:nextCondLst>
                <p:cond evt="onClick" delay="0">
                  <p:tgtEl>
                    <p:spTgt spid="70"/>
                  </p:tgtEl>
                </p:cond>
              </p:nextCondLst>
            </p:seq>
            <p:seq concurrent="1" nextAc="seek">
              <p:cTn id="116" restart="whenNotActive" fill="hold" evtFilter="cancelBubble" nodeType="interactiveSeq">
                <p:stCondLst>
                  <p:cond evt="onClick" delay="0">
                    <p:tgtEl>
                      <p:spTgt spid="405"/>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fill="hold" nodeType="clickEffect">
                                  <p:stCondLst>
                                    <p:cond delay="0"/>
                                  </p:stCondLst>
                                  <p:childTnLst>
                                    <p:animClr clrSpc="rgb" dir="cw">
                                      <p:cBhvr>
                                        <p:cTn id="120" dur="1000" fill="hold"/>
                                        <p:tgtEl>
                                          <p:spTgt spid="405"/>
                                        </p:tgtEl>
                                        <p:attrNameLst>
                                          <p:attrName>fillcolor</p:attrName>
                                        </p:attrNameLst>
                                      </p:cBhvr>
                                      <p:to>
                                        <a:srgbClr val="1E4E79"/>
                                      </p:to>
                                    </p:animClr>
                                    <p:set>
                                      <p:cBhvr>
                                        <p:cTn id="121" dur="1000" fill="hold"/>
                                        <p:tgtEl>
                                          <p:spTgt spid="405"/>
                                        </p:tgtEl>
                                        <p:attrNameLst>
                                          <p:attrName>fill.type</p:attrName>
                                        </p:attrNameLst>
                                      </p:cBhvr>
                                      <p:to>
                                        <p:strVal val="solid"/>
                                      </p:to>
                                    </p:set>
                                    <p:set>
                                      <p:cBhvr>
                                        <p:cTn id="122" dur="1000" fill="hold"/>
                                        <p:tgtEl>
                                          <p:spTgt spid="405"/>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2" name="VOLTAGE.WAV"/>
                                        </p:tgtEl>
                                      </p:cMediaNode>
                                    </p:audio>
                                  </p:subTnLst>
                                </p:cTn>
                              </p:par>
                              <p:par>
                                <p:cTn id="123" presetID="47" presetClass="entr" presetSubtype="0" fill="hold"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anim calcmode="lin" valueType="num">
                                      <p:cBhvr>
                                        <p:cTn id="126" dur="500" fill="hold"/>
                                        <p:tgtEl>
                                          <p:spTgt spid="32"/>
                                        </p:tgtEl>
                                        <p:attrNameLst>
                                          <p:attrName>ppt_x</p:attrName>
                                        </p:attrNameLst>
                                      </p:cBhvr>
                                      <p:tavLst>
                                        <p:tav tm="0">
                                          <p:val>
                                            <p:strVal val="#ppt_x"/>
                                          </p:val>
                                        </p:tav>
                                        <p:tav tm="100000">
                                          <p:val>
                                            <p:strVal val="#ppt_x"/>
                                          </p:val>
                                        </p:tav>
                                      </p:tavLst>
                                    </p:anim>
                                    <p:anim calcmode="lin" valueType="num">
                                      <p:cBhvr>
                                        <p:cTn id="1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5"/>
                  </p:tgtEl>
                </p:cond>
              </p:nextCondLst>
            </p:seq>
            <p:seq concurrent="1" nextAc="seek">
              <p:cTn id="128" restart="whenNotActive" fill="hold" evtFilter="cancelBubble" nodeType="interactiveSeq">
                <p:stCondLst>
                  <p:cond evt="onClick" delay="0">
                    <p:tgtEl>
                      <p:spTgt spid="550"/>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grpId="0" nodeType="clickEffect">
                                  <p:stCondLst>
                                    <p:cond delay="0"/>
                                  </p:stCondLst>
                                  <p:childTnLst>
                                    <p:set>
                                      <p:cBhvr>
                                        <p:cTn id="132" dur="1" fill="hold">
                                          <p:stCondLst>
                                            <p:cond delay="0"/>
                                          </p:stCondLst>
                                        </p:cTn>
                                        <p:tgtEl>
                                          <p:spTgt spid="550"/>
                                        </p:tgtEl>
                                        <p:attrNameLst>
                                          <p:attrName>style.visibility</p:attrName>
                                        </p:attrNameLst>
                                      </p:cBhvr>
                                      <p:to>
                                        <p:strVal val="hidden"/>
                                      </p:to>
                                    </p:set>
                                  </p:childTnLst>
                                </p:cTn>
                              </p:par>
                              <p:par>
                                <p:cTn id="133" presetID="10" presetClass="entr" presetSubtype="0" fill="hold" grpId="0" nodeType="withEffect">
                                  <p:stCondLst>
                                    <p:cond delay="0"/>
                                  </p:stCondLst>
                                  <p:childTnLst>
                                    <p:set>
                                      <p:cBhvr>
                                        <p:cTn id="134" dur="1" fill="hold">
                                          <p:stCondLst>
                                            <p:cond delay="0"/>
                                          </p:stCondLst>
                                        </p:cTn>
                                        <p:tgtEl>
                                          <p:spTgt spid="408"/>
                                        </p:tgtEl>
                                        <p:attrNameLst>
                                          <p:attrName>style.visibility</p:attrName>
                                        </p:attrNameLst>
                                      </p:cBhvr>
                                      <p:to>
                                        <p:strVal val="visible"/>
                                      </p:to>
                                    </p:set>
                                    <p:animEffect transition="in" filter="fade">
                                      <p:cBhvr>
                                        <p:cTn id="135" dur="1000"/>
                                        <p:tgtEl>
                                          <p:spTgt spid="408"/>
                                        </p:tgtEl>
                                      </p:cBhvr>
                                    </p:animEffect>
                                  </p:childTnLst>
                                  <p:subTnLst>
                                    <p:audio>
                                      <p:cMediaNode>
                                        <p:cTn display="0" masterRel="sameClick">
                                          <p:stCondLst>
                                            <p:cond evt="begin" delay="0">
                                              <p:tn val="133"/>
                                            </p:cond>
                                          </p:stCondLst>
                                          <p:endCondLst>
                                            <p:cond evt="onStopAudio" delay="0">
                                              <p:tgtEl>
                                                <p:sldTgt/>
                                              </p:tgtEl>
                                            </p:cond>
                                          </p:endCondLst>
                                        </p:cTn>
                                        <p:tgtEl>
                                          <p:sndTgt r:embed="rId4" name="BREEZE.WAV"/>
                                        </p:tgtEl>
                                      </p:cMediaNode>
                                    </p:audio>
                                  </p:subTnLst>
                                </p:cTn>
                              </p:par>
                              <p:par>
                                <p:cTn id="136" presetID="1" presetClass="entr" presetSubtype="0" fill="hold" grpId="0" nodeType="withEffect">
                                  <p:stCondLst>
                                    <p:cond delay="0"/>
                                  </p:stCondLst>
                                  <p:childTnLst>
                                    <p:set>
                                      <p:cBhvr>
                                        <p:cTn id="137" dur="1" fill="hold">
                                          <p:stCondLst>
                                            <p:cond delay="999"/>
                                          </p:stCondLst>
                                        </p:cTn>
                                        <p:tgtEl>
                                          <p:spTgt spid="419"/>
                                        </p:tgtEl>
                                        <p:attrNameLst>
                                          <p:attrName>style.visibility</p:attrName>
                                        </p:attrNameLst>
                                      </p:cBhvr>
                                      <p:to>
                                        <p:strVal val="visible"/>
                                      </p:to>
                                    </p:set>
                                  </p:childTnLst>
                                </p:cTn>
                              </p:par>
                            </p:childTnLst>
                          </p:cTn>
                        </p:par>
                        <p:par>
                          <p:cTn id="138" fill="hold">
                            <p:stCondLst>
                              <p:cond delay="1000"/>
                            </p:stCondLst>
                            <p:childTnLst>
                              <p:par>
                                <p:cTn id="139" presetID="1" presetClass="entr" presetSubtype="0" fill="hold" grpId="0" nodeType="afterEffect">
                                  <p:stCondLst>
                                    <p:cond delay="0"/>
                                  </p:stCondLst>
                                  <p:childTnLst>
                                    <p:set>
                                      <p:cBhvr>
                                        <p:cTn id="140" dur="1" fill="hold">
                                          <p:stCondLst>
                                            <p:cond delay="999"/>
                                          </p:stCondLst>
                                        </p:cTn>
                                        <p:tgtEl>
                                          <p:spTgt spid="420"/>
                                        </p:tgtEl>
                                        <p:attrNameLst>
                                          <p:attrName>style.visibility</p:attrName>
                                        </p:attrNameLst>
                                      </p:cBhvr>
                                      <p:to>
                                        <p:strVal val="visible"/>
                                      </p:to>
                                    </p:set>
                                  </p:childTnLst>
                                </p:cTn>
                              </p:par>
                            </p:childTnLst>
                          </p:cTn>
                        </p:par>
                        <p:par>
                          <p:cTn id="141" fill="hold">
                            <p:stCondLst>
                              <p:cond delay="2000"/>
                            </p:stCondLst>
                            <p:childTnLst>
                              <p:par>
                                <p:cTn id="142" presetID="1" presetClass="entr" presetSubtype="0" fill="hold" grpId="0" nodeType="afterEffect">
                                  <p:stCondLst>
                                    <p:cond delay="0"/>
                                  </p:stCondLst>
                                  <p:childTnLst>
                                    <p:set>
                                      <p:cBhvr>
                                        <p:cTn id="143" dur="1" fill="hold">
                                          <p:stCondLst>
                                            <p:cond delay="999"/>
                                          </p:stCondLst>
                                        </p:cTn>
                                        <p:tgtEl>
                                          <p:spTgt spid="421"/>
                                        </p:tgtEl>
                                        <p:attrNameLst>
                                          <p:attrName>style.visibility</p:attrName>
                                        </p:attrNameLst>
                                      </p:cBhvr>
                                      <p:to>
                                        <p:strVal val="visible"/>
                                      </p:to>
                                    </p:set>
                                  </p:childTnLst>
                                </p:cTn>
                              </p:par>
                            </p:childTnLst>
                          </p:cTn>
                        </p:par>
                        <p:par>
                          <p:cTn id="144" fill="hold">
                            <p:stCondLst>
                              <p:cond delay="3000"/>
                            </p:stCondLst>
                            <p:childTnLst>
                              <p:par>
                                <p:cTn id="145" presetID="1" presetClass="entr" presetSubtype="0" fill="hold" grpId="0" nodeType="afterEffect">
                                  <p:stCondLst>
                                    <p:cond delay="0"/>
                                  </p:stCondLst>
                                  <p:childTnLst>
                                    <p:set>
                                      <p:cBhvr>
                                        <p:cTn id="146" dur="1" fill="hold">
                                          <p:stCondLst>
                                            <p:cond delay="999"/>
                                          </p:stCondLst>
                                        </p:cTn>
                                        <p:tgtEl>
                                          <p:spTgt spid="422"/>
                                        </p:tgtEl>
                                        <p:attrNameLst>
                                          <p:attrName>style.visibility</p:attrName>
                                        </p:attrNameLst>
                                      </p:cBhvr>
                                      <p:to>
                                        <p:strVal val="visible"/>
                                      </p:to>
                                    </p:set>
                                  </p:childTnLst>
                                </p:cTn>
                              </p:par>
                            </p:childTnLst>
                          </p:cTn>
                        </p:par>
                        <p:par>
                          <p:cTn id="147" fill="hold">
                            <p:stCondLst>
                              <p:cond delay="4000"/>
                            </p:stCondLst>
                            <p:childTnLst>
                              <p:par>
                                <p:cTn id="148" presetID="1" presetClass="entr" presetSubtype="0" fill="hold" grpId="0" nodeType="afterEffect">
                                  <p:stCondLst>
                                    <p:cond delay="0"/>
                                  </p:stCondLst>
                                  <p:childTnLst>
                                    <p:set>
                                      <p:cBhvr>
                                        <p:cTn id="149" dur="1" fill="hold">
                                          <p:stCondLst>
                                            <p:cond delay="999"/>
                                          </p:stCondLst>
                                        </p:cTn>
                                        <p:tgtEl>
                                          <p:spTgt spid="423"/>
                                        </p:tgtEl>
                                        <p:attrNameLst>
                                          <p:attrName>style.visibility</p:attrName>
                                        </p:attrNameLst>
                                      </p:cBhvr>
                                      <p:to>
                                        <p:strVal val="visible"/>
                                      </p:to>
                                    </p:set>
                                  </p:childTnLst>
                                </p:cTn>
                              </p:par>
                            </p:childTnLst>
                          </p:cTn>
                        </p:par>
                        <p:par>
                          <p:cTn id="150" fill="hold">
                            <p:stCondLst>
                              <p:cond delay="5000"/>
                            </p:stCondLst>
                            <p:childTnLst>
                              <p:par>
                                <p:cTn id="151" presetID="1" presetClass="entr" presetSubtype="0" fill="hold" grpId="0" nodeType="afterEffect">
                                  <p:stCondLst>
                                    <p:cond delay="0"/>
                                  </p:stCondLst>
                                  <p:childTnLst>
                                    <p:set>
                                      <p:cBhvr>
                                        <p:cTn id="152" dur="1" fill="hold">
                                          <p:stCondLst>
                                            <p:cond delay="999"/>
                                          </p:stCondLst>
                                        </p:cTn>
                                        <p:tgtEl>
                                          <p:spTgt spid="424"/>
                                        </p:tgtEl>
                                        <p:attrNameLst>
                                          <p:attrName>style.visibility</p:attrName>
                                        </p:attrNameLst>
                                      </p:cBhvr>
                                      <p:to>
                                        <p:strVal val="visible"/>
                                      </p:to>
                                    </p:set>
                                  </p:childTnLst>
                                </p:cTn>
                              </p:par>
                            </p:childTnLst>
                          </p:cTn>
                        </p:par>
                        <p:par>
                          <p:cTn id="153" fill="hold">
                            <p:stCondLst>
                              <p:cond delay="6000"/>
                            </p:stCondLst>
                            <p:childTnLst>
                              <p:par>
                                <p:cTn id="154" presetID="1" presetClass="entr" presetSubtype="0" fill="hold" grpId="0" nodeType="afterEffect">
                                  <p:stCondLst>
                                    <p:cond delay="0"/>
                                  </p:stCondLst>
                                  <p:childTnLst>
                                    <p:set>
                                      <p:cBhvr>
                                        <p:cTn id="155" dur="1" fill="hold">
                                          <p:stCondLst>
                                            <p:cond delay="999"/>
                                          </p:stCondLst>
                                        </p:cTn>
                                        <p:tgtEl>
                                          <p:spTgt spid="425"/>
                                        </p:tgtEl>
                                        <p:attrNameLst>
                                          <p:attrName>style.visibility</p:attrName>
                                        </p:attrNameLst>
                                      </p:cBhvr>
                                      <p:to>
                                        <p:strVal val="visible"/>
                                      </p:to>
                                    </p:set>
                                  </p:childTnLst>
                                </p:cTn>
                              </p:par>
                            </p:childTnLst>
                          </p:cTn>
                        </p:par>
                        <p:par>
                          <p:cTn id="156" fill="hold">
                            <p:stCondLst>
                              <p:cond delay="7000"/>
                            </p:stCondLst>
                            <p:childTnLst>
                              <p:par>
                                <p:cTn id="157" presetID="1" presetClass="entr" presetSubtype="0" fill="hold" grpId="0" nodeType="afterEffect">
                                  <p:stCondLst>
                                    <p:cond delay="0"/>
                                  </p:stCondLst>
                                  <p:childTnLst>
                                    <p:set>
                                      <p:cBhvr>
                                        <p:cTn id="158" dur="1" fill="hold">
                                          <p:stCondLst>
                                            <p:cond delay="999"/>
                                          </p:stCondLst>
                                        </p:cTn>
                                        <p:tgtEl>
                                          <p:spTgt spid="426"/>
                                        </p:tgtEl>
                                        <p:attrNameLst>
                                          <p:attrName>style.visibility</p:attrName>
                                        </p:attrNameLst>
                                      </p:cBhvr>
                                      <p:to>
                                        <p:strVal val="visible"/>
                                      </p:to>
                                    </p:set>
                                  </p:childTnLst>
                                </p:cTn>
                              </p:par>
                            </p:childTnLst>
                          </p:cTn>
                        </p:par>
                        <p:par>
                          <p:cTn id="159" fill="hold">
                            <p:stCondLst>
                              <p:cond delay="8000"/>
                            </p:stCondLst>
                            <p:childTnLst>
                              <p:par>
                                <p:cTn id="160" presetID="1" presetClass="entr" presetSubtype="0" fill="hold" grpId="0" nodeType="afterEffect">
                                  <p:stCondLst>
                                    <p:cond delay="0"/>
                                  </p:stCondLst>
                                  <p:childTnLst>
                                    <p:set>
                                      <p:cBhvr>
                                        <p:cTn id="161" dur="1" fill="hold">
                                          <p:stCondLst>
                                            <p:cond delay="999"/>
                                          </p:stCondLst>
                                        </p:cTn>
                                        <p:tgtEl>
                                          <p:spTgt spid="427"/>
                                        </p:tgtEl>
                                        <p:attrNameLst>
                                          <p:attrName>style.visibility</p:attrName>
                                        </p:attrNameLst>
                                      </p:cBhvr>
                                      <p:to>
                                        <p:strVal val="visible"/>
                                      </p:to>
                                    </p:set>
                                  </p:childTnLst>
                                </p:cTn>
                              </p:par>
                            </p:childTnLst>
                          </p:cTn>
                        </p:par>
                        <p:par>
                          <p:cTn id="162" fill="hold">
                            <p:stCondLst>
                              <p:cond delay="9000"/>
                            </p:stCondLst>
                            <p:childTnLst>
                              <p:par>
                                <p:cTn id="163" presetID="1" presetClass="entr" presetSubtype="0" fill="hold" grpId="0" nodeType="afterEffect">
                                  <p:stCondLst>
                                    <p:cond delay="0"/>
                                  </p:stCondLst>
                                  <p:childTnLst>
                                    <p:set>
                                      <p:cBhvr>
                                        <p:cTn id="164" dur="1" fill="hold">
                                          <p:stCondLst>
                                            <p:cond delay="999"/>
                                          </p:stCondLst>
                                        </p:cTn>
                                        <p:tgtEl>
                                          <p:spTgt spid="428"/>
                                        </p:tgtEl>
                                        <p:attrNameLst>
                                          <p:attrName>style.visibility</p:attrName>
                                        </p:attrNameLst>
                                      </p:cBhvr>
                                      <p:to>
                                        <p:strVal val="visible"/>
                                      </p:to>
                                    </p:set>
                                  </p:childTnLst>
                                </p:cTn>
                              </p:par>
                            </p:childTnLst>
                          </p:cTn>
                        </p:par>
                        <p:par>
                          <p:cTn id="165" fill="hold">
                            <p:stCondLst>
                              <p:cond delay="10000"/>
                            </p:stCondLst>
                            <p:childTnLst>
                              <p:par>
                                <p:cTn id="166" presetID="1" presetClass="entr" presetSubtype="0" fill="hold" grpId="0" nodeType="afterEffect">
                                  <p:stCondLst>
                                    <p:cond delay="0"/>
                                  </p:stCondLst>
                                  <p:childTnLst>
                                    <p:set>
                                      <p:cBhvr>
                                        <p:cTn id="167" dur="1" fill="hold">
                                          <p:stCondLst>
                                            <p:cond delay="999"/>
                                          </p:stCondLst>
                                        </p:cTn>
                                        <p:tgtEl>
                                          <p:spTgt spid="429"/>
                                        </p:tgtEl>
                                        <p:attrNameLst>
                                          <p:attrName>style.visibility</p:attrName>
                                        </p:attrNameLst>
                                      </p:cBhvr>
                                      <p:to>
                                        <p:strVal val="visible"/>
                                      </p:to>
                                    </p:set>
                                  </p:childTnLst>
                                </p:cTn>
                              </p:par>
                            </p:childTnLst>
                          </p:cTn>
                        </p:par>
                        <p:par>
                          <p:cTn id="168" fill="hold">
                            <p:stCondLst>
                              <p:cond delay="11000"/>
                            </p:stCondLst>
                            <p:childTnLst>
                              <p:par>
                                <p:cTn id="169" presetID="1" presetClass="entr" presetSubtype="0" fill="hold" grpId="0" nodeType="afterEffect">
                                  <p:stCondLst>
                                    <p:cond delay="0"/>
                                  </p:stCondLst>
                                  <p:childTnLst>
                                    <p:set>
                                      <p:cBhvr>
                                        <p:cTn id="170" dur="1" fill="hold">
                                          <p:stCondLst>
                                            <p:cond delay="999"/>
                                          </p:stCondLst>
                                        </p:cTn>
                                        <p:tgtEl>
                                          <p:spTgt spid="430"/>
                                        </p:tgtEl>
                                        <p:attrNameLst>
                                          <p:attrName>style.visibility</p:attrName>
                                        </p:attrNameLst>
                                      </p:cBhvr>
                                      <p:to>
                                        <p:strVal val="visible"/>
                                      </p:to>
                                    </p:set>
                                  </p:childTnLst>
                                </p:cTn>
                              </p:par>
                            </p:childTnLst>
                          </p:cTn>
                        </p:par>
                        <p:par>
                          <p:cTn id="171" fill="hold">
                            <p:stCondLst>
                              <p:cond delay="12000"/>
                            </p:stCondLst>
                            <p:childTnLst>
                              <p:par>
                                <p:cTn id="172" presetID="1" presetClass="entr" presetSubtype="0" fill="hold" grpId="0" nodeType="afterEffect">
                                  <p:stCondLst>
                                    <p:cond delay="0"/>
                                  </p:stCondLst>
                                  <p:childTnLst>
                                    <p:set>
                                      <p:cBhvr>
                                        <p:cTn id="173" dur="1" fill="hold">
                                          <p:stCondLst>
                                            <p:cond delay="999"/>
                                          </p:stCondLst>
                                        </p:cTn>
                                        <p:tgtEl>
                                          <p:spTgt spid="431"/>
                                        </p:tgtEl>
                                        <p:attrNameLst>
                                          <p:attrName>style.visibility</p:attrName>
                                        </p:attrNameLst>
                                      </p:cBhvr>
                                      <p:to>
                                        <p:strVal val="visible"/>
                                      </p:to>
                                    </p:set>
                                  </p:childTnLst>
                                </p:cTn>
                              </p:par>
                            </p:childTnLst>
                          </p:cTn>
                        </p:par>
                        <p:par>
                          <p:cTn id="174" fill="hold">
                            <p:stCondLst>
                              <p:cond delay="13000"/>
                            </p:stCondLst>
                            <p:childTnLst>
                              <p:par>
                                <p:cTn id="175" presetID="1" presetClass="entr" presetSubtype="0" fill="hold" grpId="0" nodeType="afterEffect">
                                  <p:stCondLst>
                                    <p:cond delay="0"/>
                                  </p:stCondLst>
                                  <p:childTnLst>
                                    <p:set>
                                      <p:cBhvr>
                                        <p:cTn id="176" dur="1" fill="hold">
                                          <p:stCondLst>
                                            <p:cond delay="999"/>
                                          </p:stCondLst>
                                        </p:cTn>
                                        <p:tgtEl>
                                          <p:spTgt spid="432"/>
                                        </p:tgtEl>
                                        <p:attrNameLst>
                                          <p:attrName>style.visibility</p:attrName>
                                        </p:attrNameLst>
                                      </p:cBhvr>
                                      <p:to>
                                        <p:strVal val="visible"/>
                                      </p:to>
                                    </p:set>
                                  </p:childTnLst>
                                </p:cTn>
                              </p:par>
                            </p:childTnLst>
                          </p:cTn>
                        </p:par>
                        <p:par>
                          <p:cTn id="177" fill="hold">
                            <p:stCondLst>
                              <p:cond delay="14000"/>
                            </p:stCondLst>
                            <p:childTnLst>
                              <p:par>
                                <p:cTn id="178" presetID="1" presetClass="entr" presetSubtype="0" fill="hold" grpId="0" nodeType="afterEffect">
                                  <p:stCondLst>
                                    <p:cond delay="0"/>
                                  </p:stCondLst>
                                  <p:childTnLst>
                                    <p:set>
                                      <p:cBhvr>
                                        <p:cTn id="179" dur="1" fill="hold">
                                          <p:stCondLst>
                                            <p:cond delay="999"/>
                                          </p:stCondLst>
                                        </p:cTn>
                                        <p:tgtEl>
                                          <p:spTgt spid="433"/>
                                        </p:tgtEl>
                                        <p:attrNameLst>
                                          <p:attrName>style.visibility</p:attrName>
                                        </p:attrNameLst>
                                      </p:cBhvr>
                                      <p:to>
                                        <p:strVal val="visible"/>
                                      </p:to>
                                    </p:set>
                                  </p:childTnLst>
                                </p:cTn>
                              </p:par>
                            </p:childTnLst>
                          </p:cTn>
                        </p:par>
                        <p:par>
                          <p:cTn id="180" fill="hold">
                            <p:stCondLst>
                              <p:cond delay="15000"/>
                            </p:stCondLst>
                            <p:childTnLst>
                              <p:par>
                                <p:cTn id="181" presetID="1" presetClass="entr" presetSubtype="0" fill="hold" grpId="0" nodeType="afterEffect">
                                  <p:stCondLst>
                                    <p:cond delay="0"/>
                                  </p:stCondLst>
                                  <p:childTnLst>
                                    <p:set>
                                      <p:cBhvr>
                                        <p:cTn id="182" dur="1" fill="hold">
                                          <p:stCondLst>
                                            <p:cond delay="999"/>
                                          </p:stCondLst>
                                        </p:cTn>
                                        <p:tgtEl>
                                          <p:spTgt spid="434"/>
                                        </p:tgtEl>
                                        <p:attrNameLst>
                                          <p:attrName>style.visibility</p:attrName>
                                        </p:attrNameLst>
                                      </p:cBhvr>
                                      <p:to>
                                        <p:strVal val="visible"/>
                                      </p:to>
                                    </p:set>
                                  </p:childTnLst>
                                </p:cTn>
                              </p:par>
                            </p:childTnLst>
                          </p:cTn>
                        </p:par>
                        <p:par>
                          <p:cTn id="183" fill="hold">
                            <p:stCondLst>
                              <p:cond delay="16000"/>
                            </p:stCondLst>
                            <p:childTnLst>
                              <p:par>
                                <p:cTn id="184" presetID="1" presetClass="entr" presetSubtype="0" fill="hold" grpId="0" nodeType="afterEffect">
                                  <p:stCondLst>
                                    <p:cond delay="0"/>
                                  </p:stCondLst>
                                  <p:childTnLst>
                                    <p:set>
                                      <p:cBhvr>
                                        <p:cTn id="185" dur="1" fill="hold">
                                          <p:stCondLst>
                                            <p:cond delay="999"/>
                                          </p:stCondLst>
                                        </p:cTn>
                                        <p:tgtEl>
                                          <p:spTgt spid="435"/>
                                        </p:tgtEl>
                                        <p:attrNameLst>
                                          <p:attrName>style.visibility</p:attrName>
                                        </p:attrNameLst>
                                      </p:cBhvr>
                                      <p:to>
                                        <p:strVal val="visible"/>
                                      </p:to>
                                    </p:set>
                                  </p:childTnLst>
                                </p:cTn>
                              </p:par>
                            </p:childTnLst>
                          </p:cTn>
                        </p:par>
                        <p:par>
                          <p:cTn id="186" fill="hold">
                            <p:stCondLst>
                              <p:cond delay="17000"/>
                            </p:stCondLst>
                            <p:childTnLst>
                              <p:par>
                                <p:cTn id="187" presetID="1" presetClass="entr" presetSubtype="0" fill="hold" grpId="0" nodeType="afterEffect">
                                  <p:stCondLst>
                                    <p:cond delay="0"/>
                                  </p:stCondLst>
                                  <p:childTnLst>
                                    <p:set>
                                      <p:cBhvr>
                                        <p:cTn id="188" dur="1" fill="hold">
                                          <p:stCondLst>
                                            <p:cond delay="999"/>
                                          </p:stCondLst>
                                        </p:cTn>
                                        <p:tgtEl>
                                          <p:spTgt spid="436"/>
                                        </p:tgtEl>
                                        <p:attrNameLst>
                                          <p:attrName>style.visibility</p:attrName>
                                        </p:attrNameLst>
                                      </p:cBhvr>
                                      <p:to>
                                        <p:strVal val="visible"/>
                                      </p:to>
                                    </p:set>
                                  </p:childTnLst>
                                </p:cTn>
                              </p:par>
                            </p:childTnLst>
                          </p:cTn>
                        </p:par>
                        <p:par>
                          <p:cTn id="189" fill="hold">
                            <p:stCondLst>
                              <p:cond delay="18000"/>
                            </p:stCondLst>
                            <p:childTnLst>
                              <p:par>
                                <p:cTn id="190" presetID="1" presetClass="entr" presetSubtype="0" fill="hold" grpId="0" nodeType="afterEffect">
                                  <p:stCondLst>
                                    <p:cond delay="0"/>
                                  </p:stCondLst>
                                  <p:childTnLst>
                                    <p:set>
                                      <p:cBhvr>
                                        <p:cTn id="191" dur="1" fill="hold">
                                          <p:stCondLst>
                                            <p:cond delay="999"/>
                                          </p:stCondLst>
                                        </p:cTn>
                                        <p:tgtEl>
                                          <p:spTgt spid="437"/>
                                        </p:tgtEl>
                                        <p:attrNameLst>
                                          <p:attrName>style.visibility</p:attrName>
                                        </p:attrNameLst>
                                      </p:cBhvr>
                                      <p:to>
                                        <p:strVal val="visible"/>
                                      </p:to>
                                    </p:set>
                                  </p:childTnLst>
                                </p:cTn>
                              </p:par>
                            </p:childTnLst>
                          </p:cTn>
                        </p:par>
                        <p:par>
                          <p:cTn id="192" fill="hold">
                            <p:stCondLst>
                              <p:cond delay="19000"/>
                            </p:stCondLst>
                            <p:childTnLst>
                              <p:par>
                                <p:cTn id="193" presetID="1" presetClass="entr" presetSubtype="0" fill="hold" grpId="0" nodeType="afterEffect">
                                  <p:stCondLst>
                                    <p:cond delay="0"/>
                                  </p:stCondLst>
                                  <p:childTnLst>
                                    <p:set>
                                      <p:cBhvr>
                                        <p:cTn id="194" dur="1" fill="hold">
                                          <p:stCondLst>
                                            <p:cond delay="999"/>
                                          </p:stCondLst>
                                        </p:cTn>
                                        <p:tgtEl>
                                          <p:spTgt spid="438"/>
                                        </p:tgtEl>
                                        <p:attrNameLst>
                                          <p:attrName>style.visibility</p:attrName>
                                        </p:attrNameLst>
                                      </p:cBhvr>
                                      <p:to>
                                        <p:strVal val="visible"/>
                                      </p:to>
                                    </p:set>
                                  </p:childTnLst>
                                </p:cTn>
                              </p:par>
                            </p:childTnLst>
                          </p:cTn>
                        </p:par>
                        <p:par>
                          <p:cTn id="195" fill="hold">
                            <p:stCondLst>
                              <p:cond delay="20000"/>
                            </p:stCondLst>
                            <p:childTnLst>
                              <p:par>
                                <p:cTn id="196" presetID="1" presetClass="entr" presetSubtype="0" fill="hold" grpId="0" nodeType="afterEffect">
                                  <p:stCondLst>
                                    <p:cond delay="0"/>
                                  </p:stCondLst>
                                  <p:childTnLst>
                                    <p:set>
                                      <p:cBhvr>
                                        <p:cTn id="197" dur="1" fill="hold">
                                          <p:stCondLst>
                                            <p:cond delay="999"/>
                                          </p:stCondLst>
                                        </p:cTn>
                                        <p:tgtEl>
                                          <p:spTgt spid="439"/>
                                        </p:tgtEl>
                                        <p:attrNameLst>
                                          <p:attrName>style.visibility</p:attrName>
                                        </p:attrNameLst>
                                      </p:cBhvr>
                                      <p:to>
                                        <p:strVal val="visible"/>
                                      </p:to>
                                    </p:set>
                                  </p:childTnLst>
                                </p:cTn>
                              </p:par>
                            </p:childTnLst>
                          </p:cTn>
                        </p:par>
                        <p:par>
                          <p:cTn id="198" fill="hold">
                            <p:stCondLst>
                              <p:cond delay="21000"/>
                            </p:stCondLst>
                            <p:childTnLst>
                              <p:par>
                                <p:cTn id="199" presetID="1" presetClass="entr" presetSubtype="0" fill="hold" grpId="0" nodeType="afterEffect">
                                  <p:stCondLst>
                                    <p:cond delay="0"/>
                                  </p:stCondLst>
                                  <p:childTnLst>
                                    <p:set>
                                      <p:cBhvr>
                                        <p:cTn id="200" dur="1" fill="hold">
                                          <p:stCondLst>
                                            <p:cond delay="999"/>
                                          </p:stCondLst>
                                        </p:cTn>
                                        <p:tgtEl>
                                          <p:spTgt spid="440"/>
                                        </p:tgtEl>
                                        <p:attrNameLst>
                                          <p:attrName>style.visibility</p:attrName>
                                        </p:attrNameLst>
                                      </p:cBhvr>
                                      <p:to>
                                        <p:strVal val="visible"/>
                                      </p:to>
                                    </p:set>
                                  </p:childTnLst>
                                </p:cTn>
                              </p:par>
                            </p:childTnLst>
                          </p:cTn>
                        </p:par>
                        <p:par>
                          <p:cTn id="201" fill="hold">
                            <p:stCondLst>
                              <p:cond delay="22000"/>
                            </p:stCondLst>
                            <p:childTnLst>
                              <p:par>
                                <p:cTn id="202" presetID="1" presetClass="entr" presetSubtype="0" fill="hold" grpId="0" nodeType="afterEffect">
                                  <p:stCondLst>
                                    <p:cond delay="0"/>
                                  </p:stCondLst>
                                  <p:childTnLst>
                                    <p:set>
                                      <p:cBhvr>
                                        <p:cTn id="203" dur="1" fill="hold">
                                          <p:stCondLst>
                                            <p:cond delay="999"/>
                                          </p:stCondLst>
                                        </p:cTn>
                                        <p:tgtEl>
                                          <p:spTgt spid="441"/>
                                        </p:tgtEl>
                                        <p:attrNameLst>
                                          <p:attrName>style.visibility</p:attrName>
                                        </p:attrNameLst>
                                      </p:cBhvr>
                                      <p:to>
                                        <p:strVal val="visible"/>
                                      </p:to>
                                    </p:set>
                                  </p:childTnLst>
                                </p:cTn>
                              </p:par>
                            </p:childTnLst>
                          </p:cTn>
                        </p:par>
                        <p:par>
                          <p:cTn id="204" fill="hold">
                            <p:stCondLst>
                              <p:cond delay="23000"/>
                            </p:stCondLst>
                            <p:childTnLst>
                              <p:par>
                                <p:cTn id="205" presetID="1" presetClass="entr" presetSubtype="0" fill="hold" grpId="0" nodeType="afterEffect">
                                  <p:stCondLst>
                                    <p:cond delay="0"/>
                                  </p:stCondLst>
                                  <p:childTnLst>
                                    <p:set>
                                      <p:cBhvr>
                                        <p:cTn id="206" dur="1" fill="hold">
                                          <p:stCondLst>
                                            <p:cond delay="999"/>
                                          </p:stCondLst>
                                        </p:cTn>
                                        <p:tgtEl>
                                          <p:spTgt spid="442"/>
                                        </p:tgtEl>
                                        <p:attrNameLst>
                                          <p:attrName>style.visibility</p:attrName>
                                        </p:attrNameLst>
                                      </p:cBhvr>
                                      <p:to>
                                        <p:strVal val="visible"/>
                                      </p:to>
                                    </p:set>
                                  </p:childTnLst>
                                </p:cTn>
                              </p:par>
                            </p:childTnLst>
                          </p:cTn>
                        </p:par>
                        <p:par>
                          <p:cTn id="207" fill="hold">
                            <p:stCondLst>
                              <p:cond delay="24000"/>
                            </p:stCondLst>
                            <p:childTnLst>
                              <p:par>
                                <p:cTn id="208" presetID="1" presetClass="entr" presetSubtype="0" fill="hold" grpId="0" nodeType="afterEffect">
                                  <p:stCondLst>
                                    <p:cond delay="0"/>
                                  </p:stCondLst>
                                  <p:childTnLst>
                                    <p:set>
                                      <p:cBhvr>
                                        <p:cTn id="209" dur="1" fill="hold">
                                          <p:stCondLst>
                                            <p:cond delay="999"/>
                                          </p:stCondLst>
                                        </p:cTn>
                                        <p:tgtEl>
                                          <p:spTgt spid="443"/>
                                        </p:tgtEl>
                                        <p:attrNameLst>
                                          <p:attrName>style.visibility</p:attrName>
                                        </p:attrNameLst>
                                      </p:cBhvr>
                                      <p:to>
                                        <p:strVal val="visible"/>
                                      </p:to>
                                    </p:set>
                                  </p:childTnLst>
                                </p:cTn>
                              </p:par>
                            </p:childTnLst>
                          </p:cTn>
                        </p:par>
                        <p:par>
                          <p:cTn id="210" fill="hold">
                            <p:stCondLst>
                              <p:cond delay="25000"/>
                            </p:stCondLst>
                            <p:childTnLst>
                              <p:par>
                                <p:cTn id="211" presetID="1" presetClass="entr" presetSubtype="0" fill="hold" grpId="0" nodeType="afterEffect">
                                  <p:stCondLst>
                                    <p:cond delay="0"/>
                                  </p:stCondLst>
                                  <p:childTnLst>
                                    <p:set>
                                      <p:cBhvr>
                                        <p:cTn id="212" dur="1" fill="hold">
                                          <p:stCondLst>
                                            <p:cond delay="999"/>
                                          </p:stCondLst>
                                        </p:cTn>
                                        <p:tgtEl>
                                          <p:spTgt spid="444"/>
                                        </p:tgtEl>
                                        <p:attrNameLst>
                                          <p:attrName>style.visibility</p:attrName>
                                        </p:attrNameLst>
                                      </p:cBhvr>
                                      <p:to>
                                        <p:strVal val="visible"/>
                                      </p:to>
                                    </p:set>
                                  </p:childTnLst>
                                </p:cTn>
                              </p:par>
                            </p:childTnLst>
                          </p:cTn>
                        </p:par>
                        <p:par>
                          <p:cTn id="213" fill="hold">
                            <p:stCondLst>
                              <p:cond delay="26000"/>
                            </p:stCondLst>
                            <p:childTnLst>
                              <p:par>
                                <p:cTn id="214" presetID="1" presetClass="entr" presetSubtype="0" fill="hold" grpId="0" nodeType="afterEffect">
                                  <p:stCondLst>
                                    <p:cond delay="0"/>
                                  </p:stCondLst>
                                  <p:childTnLst>
                                    <p:set>
                                      <p:cBhvr>
                                        <p:cTn id="215" dur="1" fill="hold">
                                          <p:stCondLst>
                                            <p:cond delay="999"/>
                                          </p:stCondLst>
                                        </p:cTn>
                                        <p:tgtEl>
                                          <p:spTgt spid="445"/>
                                        </p:tgtEl>
                                        <p:attrNameLst>
                                          <p:attrName>style.visibility</p:attrName>
                                        </p:attrNameLst>
                                      </p:cBhvr>
                                      <p:to>
                                        <p:strVal val="visible"/>
                                      </p:to>
                                    </p:set>
                                  </p:childTnLst>
                                </p:cTn>
                              </p:par>
                            </p:childTnLst>
                          </p:cTn>
                        </p:par>
                        <p:par>
                          <p:cTn id="216" fill="hold">
                            <p:stCondLst>
                              <p:cond delay="27000"/>
                            </p:stCondLst>
                            <p:childTnLst>
                              <p:par>
                                <p:cTn id="217" presetID="1" presetClass="entr" presetSubtype="0" fill="hold" grpId="0" nodeType="afterEffect">
                                  <p:stCondLst>
                                    <p:cond delay="0"/>
                                  </p:stCondLst>
                                  <p:childTnLst>
                                    <p:set>
                                      <p:cBhvr>
                                        <p:cTn id="218" dur="1" fill="hold">
                                          <p:stCondLst>
                                            <p:cond delay="999"/>
                                          </p:stCondLst>
                                        </p:cTn>
                                        <p:tgtEl>
                                          <p:spTgt spid="446"/>
                                        </p:tgtEl>
                                        <p:attrNameLst>
                                          <p:attrName>style.visibility</p:attrName>
                                        </p:attrNameLst>
                                      </p:cBhvr>
                                      <p:to>
                                        <p:strVal val="visible"/>
                                      </p:to>
                                    </p:set>
                                  </p:childTnLst>
                                </p:cTn>
                              </p:par>
                            </p:childTnLst>
                          </p:cTn>
                        </p:par>
                        <p:par>
                          <p:cTn id="219" fill="hold">
                            <p:stCondLst>
                              <p:cond delay="28000"/>
                            </p:stCondLst>
                            <p:childTnLst>
                              <p:par>
                                <p:cTn id="220" presetID="1" presetClass="entr" presetSubtype="0" fill="hold" grpId="0" nodeType="afterEffect">
                                  <p:stCondLst>
                                    <p:cond delay="0"/>
                                  </p:stCondLst>
                                  <p:childTnLst>
                                    <p:set>
                                      <p:cBhvr>
                                        <p:cTn id="221" dur="1" fill="hold">
                                          <p:stCondLst>
                                            <p:cond delay="999"/>
                                          </p:stCondLst>
                                        </p:cTn>
                                        <p:tgtEl>
                                          <p:spTgt spid="447"/>
                                        </p:tgtEl>
                                        <p:attrNameLst>
                                          <p:attrName>style.visibility</p:attrName>
                                        </p:attrNameLst>
                                      </p:cBhvr>
                                      <p:to>
                                        <p:strVal val="visible"/>
                                      </p:to>
                                    </p:set>
                                  </p:childTnLst>
                                </p:cTn>
                              </p:par>
                            </p:childTnLst>
                          </p:cTn>
                        </p:par>
                        <p:par>
                          <p:cTn id="222" fill="hold">
                            <p:stCondLst>
                              <p:cond delay="29000"/>
                            </p:stCondLst>
                            <p:childTnLst>
                              <p:par>
                                <p:cTn id="223" presetID="1" presetClass="entr" presetSubtype="0" fill="hold" grpId="0" nodeType="afterEffect">
                                  <p:stCondLst>
                                    <p:cond delay="0"/>
                                  </p:stCondLst>
                                  <p:childTnLst>
                                    <p:set>
                                      <p:cBhvr>
                                        <p:cTn id="224" dur="1" fill="hold">
                                          <p:stCondLst>
                                            <p:cond delay="999"/>
                                          </p:stCondLst>
                                        </p:cTn>
                                        <p:tgtEl>
                                          <p:spTgt spid="448"/>
                                        </p:tgtEl>
                                        <p:attrNameLst>
                                          <p:attrName>style.visibility</p:attrName>
                                        </p:attrNameLst>
                                      </p:cBhvr>
                                      <p:to>
                                        <p:strVal val="visible"/>
                                      </p:to>
                                    </p:set>
                                  </p:childTnLst>
                                </p:cTn>
                              </p:par>
                            </p:childTnLst>
                          </p:cTn>
                        </p:par>
                        <p:par>
                          <p:cTn id="225" fill="hold">
                            <p:stCondLst>
                              <p:cond delay="30000"/>
                            </p:stCondLst>
                            <p:childTnLst>
                              <p:par>
                                <p:cTn id="226" presetID="1" presetClass="entr" presetSubtype="0" fill="hold" grpId="0" nodeType="afterEffect">
                                  <p:stCondLst>
                                    <p:cond delay="0"/>
                                  </p:stCondLst>
                                  <p:childTnLst>
                                    <p:set>
                                      <p:cBhvr>
                                        <p:cTn id="227" dur="1" fill="hold">
                                          <p:stCondLst>
                                            <p:cond delay="999"/>
                                          </p:stCondLst>
                                        </p:cTn>
                                        <p:tgtEl>
                                          <p:spTgt spid="449"/>
                                        </p:tgtEl>
                                        <p:attrNameLst>
                                          <p:attrName>style.visibility</p:attrName>
                                        </p:attrNameLst>
                                      </p:cBhvr>
                                      <p:to>
                                        <p:strVal val="visible"/>
                                      </p:to>
                                    </p:set>
                                  </p:childTnLst>
                                </p:cTn>
                              </p:par>
                            </p:childTnLst>
                          </p:cTn>
                        </p:par>
                        <p:par>
                          <p:cTn id="228" fill="hold">
                            <p:stCondLst>
                              <p:cond delay="31000"/>
                            </p:stCondLst>
                            <p:childTnLst>
                              <p:par>
                                <p:cTn id="229" presetID="1" presetClass="entr" presetSubtype="0" fill="hold" grpId="0" nodeType="afterEffect">
                                  <p:stCondLst>
                                    <p:cond delay="0"/>
                                  </p:stCondLst>
                                  <p:childTnLst>
                                    <p:set>
                                      <p:cBhvr>
                                        <p:cTn id="230" dur="1" fill="hold">
                                          <p:stCondLst>
                                            <p:cond delay="999"/>
                                          </p:stCondLst>
                                        </p:cTn>
                                        <p:tgtEl>
                                          <p:spTgt spid="450"/>
                                        </p:tgtEl>
                                        <p:attrNameLst>
                                          <p:attrName>style.visibility</p:attrName>
                                        </p:attrNameLst>
                                      </p:cBhvr>
                                      <p:to>
                                        <p:strVal val="visible"/>
                                      </p:to>
                                    </p:set>
                                  </p:childTnLst>
                                </p:cTn>
                              </p:par>
                            </p:childTnLst>
                          </p:cTn>
                        </p:par>
                        <p:par>
                          <p:cTn id="231" fill="hold">
                            <p:stCondLst>
                              <p:cond delay="32000"/>
                            </p:stCondLst>
                            <p:childTnLst>
                              <p:par>
                                <p:cTn id="232" presetID="1" presetClass="entr" presetSubtype="0" fill="hold" grpId="0" nodeType="afterEffect">
                                  <p:stCondLst>
                                    <p:cond delay="0"/>
                                  </p:stCondLst>
                                  <p:childTnLst>
                                    <p:set>
                                      <p:cBhvr>
                                        <p:cTn id="233" dur="1" fill="hold">
                                          <p:stCondLst>
                                            <p:cond delay="999"/>
                                          </p:stCondLst>
                                        </p:cTn>
                                        <p:tgtEl>
                                          <p:spTgt spid="451"/>
                                        </p:tgtEl>
                                        <p:attrNameLst>
                                          <p:attrName>style.visibility</p:attrName>
                                        </p:attrNameLst>
                                      </p:cBhvr>
                                      <p:to>
                                        <p:strVal val="visible"/>
                                      </p:to>
                                    </p:set>
                                  </p:childTnLst>
                                </p:cTn>
                              </p:par>
                            </p:childTnLst>
                          </p:cTn>
                        </p:par>
                        <p:par>
                          <p:cTn id="234" fill="hold">
                            <p:stCondLst>
                              <p:cond delay="33000"/>
                            </p:stCondLst>
                            <p:childTnLst>
                              <p:par>
                                <p:cTn id="235" presetID="1" presetClass="entr" presetSubtype="0" fill="hold" grpId="0" nodeType="afterEffect">
                                  <p:stCondLst>
                                    <p:cond delay="0"/>
                                  </p:stCondLst>
                                  <p:childTnLst>
                                    <p:set>
                                      <p:cBhvr>
                                        <p:cTn id="236" dur="1" fill="hold">
                                          <p:stCondLst>
                                            <p:cond delay="999"/>
                                          </p:stCondLst>
                                        </p:cTn>
                                        <p:tgtEl>
                                          <p:spTgt spid="452"/>
                                        </p:tgtEl>
                                        <p:attrNameLst>
                                          <p:attrName>style.visibility</p:attrName>
                                        </p:attrNameLst>
                                      </p:cBhvr>
                                      <p:to>
                                        <p:strVal val="visible"/>
                                      </p:to>
                                    </p:set>
                                  </p:childTnLst>
                                </p:cTn>
                              </p:par>
                            </p:childTnLst>
                          </p:cTn>
                        </p:par>
                        <p:par>
                          <p:cTn id="237" fill="hold">
                            <p:stCondLst>
                              <p:cond delay="34000"/>
                            </p:stCondLst>
                            <p:childTnLst>
                              <p:par>
                                <p:cTn id="238" presetID="1" presetClass="entr" presetSubtype="0" fill="hold" grpId="0" nodeType="afterEffect">
                                  <p:stCondLst>
                                    <p:cond delay="0"/>
                                  </p:stCondLst>
                                  <p:childTnLst>
                                    <p:set>
                                      <p:cBhvr>
                                        <p:cTn id="239" dur="1" fill="hold">
                                          <p:stCondLst>
                                            <p:cond delay="999"/>
                                          </p:stCondLst>
                                        </p:cTn>
                                        <p:tgtEl>
                                          <p:spTgt spid="453"/>
                                        </p:tgtEl>
                                        <p:attrNameLst>
                                          <p:attrName>style.visibility</p:attrName>
                                        </p:attrNameLst>
                                      </p:cBhvr>
                                      <p:to>
                                        <p:strVal val="visible"/>
                                      </p:to>
                                    </p:set>
                                  </p:childTnLst>
                                </p:cTn>
                              </p:par>
                            </p:childTnLst>
                          </p:cTn>
                        </p:par>
                        <p:par>
                          <p:cTn id="240" fill="hold">
                            <p:stCondLst>
                              <p:cond delay="35000"/>
                            </p:stCondLst>
                            <p:childTnLst>
                              <p:par>
                                <p:cTn id="241" presetID="1" presetClass="entr" presetSubtype="0" fill="hold" grpId="0" nodeType="afterEffect">
                                  <p:stCondLst>
                                    <p:cond delay="0"/>
                                  </p:stCondLst>
                                  <p:childTnLst>
                                    <p:set>
                                      <p:cBhvr>
                                        <p:cTn id="242" dur="1" fill="hold">
                                          <p:stCondLst>
                                            <p:cond delay="999"/>
                                          </p:stCondLst>
                                        </p:cTn>
                                        <p:tgtEl>
                                          <p:spTgt spid="454"/>
                                        </p:tgtEl>
                                        <p:attrNameLst>
                                          <p:attrName>style.visibility</p:attrName>
                                        </p:attrNameLst>
                                      </p:cBhvr>
                                      <p:to>
                                        <p:strVal val="visible"/>
                                      </p:to>
                                    </p:set>
                                  </p:childTnLst>
                                </p:cTn>
                              </p:par>
                            </p:childTnLst>
                          </p:cTn>
                        </p:par>
                        <p:par>
                          <p:cTn id="243" fill="hold">
                            <p:stCondLst>
                              <p:cond delay="36000"/>
                            </p:stCondLst>
                            <p:childTnLst>
                              <p:par>
                                <p:cTn id="244" presetID="1" presetClass="entr" presetSubtype="0" fill="hold" grpId="0" nodeType="afterEffect">
                                  <p:stCondLst>
                                    <p:cond delay="0"/>
                                  </p:stCondLst>
                                  <p:childTnLst>
                                    <p:set>
                                      <p:cBhvr>
                                        <p:cTn id="245" dur="1" fill="hold">
                                          <p:stCondLst>
                                            <p:cond delay="999"/>
                                          </p:stCondLst>
                                        </p:cTn>
                                        <p:tgtEl>
                                          <p:spTgt spid="455"/>
                                        </p:tgtEl>
                                        <p:attrNameLst>
                                          <p:attrName>style.visibility</p:attrName>
                                        </p:attrNameLst>
                                      </p:cBhvr>
                                      <p:to>
                                        <p:strVal val="visible"/>
                                      </p:to>
                                    </p:set>
                                  </p:childTnLst>
                                </p:cTn>
                              </p:par>
                            </p:childTnLst>
                          </p:cTn>
                        </p:par>
                        <p:par>
                          <p:cTn id="246" fill="hold">
                            <p:stCondLst>
                              <p:cond delay="37000"/>
                            </p:stCondLst>
                            <p:childTnLst>
                              <p:par>
                                <p:cTn id="247" presetID="1" presetClass="entr" presetSubtype="0" fill="hold" grpId="0" nodeType="afterEffect">
                                  <p:stCondLst>
                                    <p:cond delay="0"/>
                                  </p:stCondLst>
                                  <p:childTnLst>
                                    <p:set>
                                      <p:cBhvr>
                                        <p:cTn id="248" dur="1" fill="hold">
                                          <p:stCondLst>
                                            <p:cond delay="999"/>
                                          </p:stCondLst>
                                        </p:cTn>
                                        <p:tgtEl>
                                          <p:spTgt spid="456"/>
                                        </p:tgtEl>
                                        <p:attrNameLst>
                                          <p:attrName>style.visibility</p:attrName>
                                        </p:attrNameLst>
                                      </p:cBhvr>
                                      <p:to>
                                        <p:strVal val="visible"/>
                                      </p:to>
                                    </p:set>
                                  </p:childTnLst>
                                </p:cTn>
                              </p:par>
                            </p:childTnLst>
                          </p:cTn>
                        </p:par>
                        <p:par>
                          <p:cTn id="249" fill="hold">
                            <p:stCondLst>
                              <p:cond delay="38000"/>
                            </p:stCondLst>
                            <p:childTnLst>
                              <p:par>
                                <p:cTn id="250" presetID="1" presetClass="entr" presetSubtype="0" fill="hold" grpId="0" nodeType="afterEffect">
                                  <p:stCondLst>
                                    <p:cond delay="0"/>
                                  </p:stCondLst>
                                  <p:childTnLst>
                                    <p:set>
                                      <p:cBhvr>
                                        <p:cTn id="251" dur="1" fill="hold">
                                          <p:stCondLst>
                                            <p:cond delay="999"/>
                                          </p:stCondLst>
                                        </p:cTn>
                                        <p:tgtEl>
                                          <p:spTgt spid="457"/>
                                        </p:tgtEl>
                                        <p:attrNameLst>
                                          <p:attrName>style.visibility</p:attrName>
                                        </p:attrNameLst>
                                      </p:cBhvr>
                                      <p:to>
                                        <p:strVal val="visible"/>
                                      </p:to>
                                    </p:set>
                                  </p:childTnLst>
                                </p:cTn>
                              </p:par>
                            </p:childTnLst>
                          </p:cTn>
                        </p:par>
                        <p:par>
                          <p:cTn id="252" fill="hold">
                            <p:stCondLst>
                              <p:cond delay="39000"/>
                            </p:stCondLst>
                            <p:childTnLst>
                              <p:par>
                                <p:cTn id="253" presetID="1" presetClass="entr" presetSubtype="0" fill="hold" grpId="0" nodeType="afterEffect">
                                  <p:stCondLst>
                                    <p:cond delay="0"/>
                                  </p:stCondLst>
                                  <p:childTnLst>
                                    <p:set>
                                      <p:cBhvr>
                                        <p:cTn id="254" dur="1" fill="hold">
                                          <p:stCondLst>
                                            <p:cond delay="999"/>
                                          </p:stCondLst>
                                        </p:cTn>
                                        <p:tgtEl>
                                          <p:spTgt spid="458"/>
                                        </p:tgtEl>
                                        <p:attrNameLst>
                                          <p:attrName>style.visibility</p:attrName>
                                        </p:attrNameLst>
                                      </p:cBhvr>
                                      <p:to>
                                        <p:strVal val="visible"/>
                                      </p:to>
                                    </p:set>
                                  </p:childTnLst>
                                </p:cTn>
                              </p:par>
                            </p:childTnLst>
                          </p:cTn>
                        </p:par>
                        <p:par>
                          <p:cTn id="255" fill="hold">
                            <p:stCondLst>
                              <p:cond delay="40000"/>
                            </p:stCondLst>
                            <p:childTnLst>
                              <p:par>
                                <p:cTn id="256" presetID="1" presetClass="entr" presetSubtype="0" fill="hold" grpId="0" nodeType="afterEffect">
                                  <p:stCondLst>
                                    <p:cond delay="0"/>
                                  </p:stCondLst>
                                  <p:childTnLst>
                                    <p:set>
                                      <p:cBhvr>
                                        <p:cTn id="257" dur="1" fill="hold">
                                          <p:stCondLst>
                                            <p:cond delay="999"/>
                                          </p:stCondLst>
                                        </p:cTn>
                                        <p:tgtEl>
                                          <p:spTgt spid="459"/>
                                        </p:tgtEl>
                                        <p:attrNameLst>
                                          <p:attrName>style.visibility</p:attrName>
                                        </p:attrNameLst>
                                      </p:cBhvr>
                                      <p:to>
                                        <p:strVal val="visible"/>
                                      </p:to>
                                    </p:set>
                                  </p:childTnLst>
                                </p:cTn>
                              </p:par>
                            </p:childTnLst>
                          </p:cTn>
                        </p:par>
                        <p:par>
                          <p:cTn id="258" fill="hold">
                            <p:stCondLst>
                              <p:cond delay="41000"/>
                            </p:stCondLst>
                            <p:childTnLst>
                              <p:par>
                                <p:cTn id="259" presetID="1" presetClass="entr" presetSubtype="0" fill="hold" grpId="0" nodeType="afterEffect">
                                  <p:stCondLst>
                                    <p:cond delay="0"/>
                                  </p:stCondLst>
                                  <p:childTnLst>
                                    <p:set>
                                      <p:cBhvr>
                                        <p:cTn id="260" dur="1" fill="hold">
                                          <p:stCondLst>
                                            <p:cond delay="999"/>
                                          </p:stCondLst>
                                        </p:cTn>
                                        <p:tgtEl>
                                          <p:spTgt spid="460"/>
                                        </p:tgtEl>
                                        <p:attrNameLst>
                                          <p:attrName>style.visibility</p:attrName>
                                        </p:attrNameLst>
                                      </p:cBhvr>
                                      <p:to>
                                        <p:strVal val="visible"/>
                                      </p:to>
                                    </p:set>
                                  </p:childTnLst>
                                </p:cTn>
                              </p:par>
                            </p:childTnLst>
                          </p:cTn>
                        </p:par>
                        <p:par>
                          <p:cTn id="261" fill="hold">
                            <p:stCondLst>
                              <p:cond delay="42000"/>
                            </p:stCondLst>
                            <p:childTnLst>
                              <p:par>
                                <p:cTn id="262" presetID="1" presetClass="entr" presetSubtype="0" fill="hold" grpId="0" nodeType="afterEffect">
                                  <p:stCondLst>
                                    <p:cond delay="0"/>
                                  </p:stCondLst>
                                  <p:childTnLst>
                                    <p:set>
                                      <p:cBhvr>
                                        <p:cTn id="263" dur="1" fill="hold">
                                          <p:stCondLst>
                                            <p:cond delay="999"/>
                                          </p:stCondLst>
                                        </p:cTn>
                                        <p:tgtEl>
                                          <p:spTgt spid="461"/>
                                        </p:tgtEl>
                                        <p:attrNameLst>
                                          <p:attrName>style.visibility</p:attrName>
                                        </p:attrNameLst>
                                      </p:cBhvr>
                                      <p:to>
                                        <p:strVal val="visible"/>
                                      </p:to>
                                    </p:set>
                                  </p:childTnLst>
                                </p:cTn>
                              </p:par>
                            </p:childTnLst>
                          </p:cTn>
                        </p:par>
                        <p:par>
                          <p:cTn id="264" fill="hold">
                            <p:stCondLst>
                              <p:cond delay="43000"/>
                            </p:stCondLst>
                            <p:childTnLst>
                              <p:par>
                                <p:cTn id="265" presetID="1" presetClass="entr" presetSubtype="0" fill="hold" grpId="0" nodeType="afterEffect">
                                  <p:stCondLst>
                                    <p:cond delay="0"/>
                                  </p:stCondLst>
                                  <p:childTnLst>
                                    <p:set>
                                      <p:cBhvr>
                                        <p:cTn id="266" dur="1" fill="hold">
                                          <p:stCondLst>
                                            <p:cond delay="999"/>
                                          </p:stCondLst>
                                        </p:cTn>
                                        <p:tgtEl>
                                          <p:spTgt spid="462"/>
                                        </p:tgtEl>
                                        <p:attrNameLst>
                                          <p:attrName>style.visibility</p:attrName>
                                        </p:attrNameLst>
                                      </p:cBhvr>
                                      <p:to>
                                        <p:strVal val="visible"/>
                                      </p:to>
                                    </p:set>
                                  </p:childTnLst>
                                </p:cTn>
                              </p:par>
                            </p:childTnLst>
                          </p:cTn>
                        </p:par>
                        <p:par>
                          <p:cTn id="267" fill="hold">
                            <p:stCondLst>
                              <p:cond delay="44000"/>
                            </p:stCondLst>
                            <p:childTnLst>
                              <p:par>
                                <p:cTn id="268" presetID="1" presetClass="entr" presetSubtype="0" fill="hold" grpId="0" nodeType="afterEffect">
                                  <p:stCondLst>
                                    <p:cond delay="0"/>
                                  </p:stCondLst>
                                  <p:childTnLst>
                                    <p:set>
                                      <p:cBhvr>
                                        <p:cTn id="269" dur="1" fill="hold">
                                          <p:stCondLst>
                                            <p:cond delay="999"/>
                                          </p:stCondLst>
                                        </p:cTn>
                                        <p:tgtEl>
                                          <p:spTgt spid="463"/>
                                        </p:tgtEl>
                                        <p:attrNameLst>
                                          <p:attrName>style.visibility</p:attrName>
                                        </p:attrNameLst>
                                      </p:cBhvr>
                                      <p:to>
                                        <p:strVal val="visible"/>
                                      </p:to>
                                    </p:set>
                                  </p:childTnLst>
                                </p:cTn>
                              </p:par>
                            </p:childTnLst>
                          </p:cTn>
                        </p:par>
                        <p:par>
                          <p:cTn id="270" fill="hold">
                            <p:stCondLst>
                              <p:cond delay="45000"/>
                            </p:stCondLst>
                            <p:childTnLst>
                              <p:par>
                                <p:cTn id="271" presetID="1" presetClass="entr" presetSubtype="0" fill="hold" grpId="0" nodeType="afterEffect">
                                  <p:stCondLst>
                                    <p:cond delay="0"/>
                                  </p:stCondLst>
                                  <p:childTnLst>
                                    <p:set>
                                      <p:cBhvr>
                                        <p:cTn id="272" dur="1" fill="hold">
                                          <p:stCondLst>
                                            <p:cond delay="999"/>
                                          </p:stCondLst>
                                        </p:cTn>
                                        <p:tgtEl>
                                          <p:spTgt spid="464"/>
                                        </p:tgtEl>
                                        <p:attrNameLst>
                                          <p:attrName>style.visibility</p:attrName>
                                        </p:attrNameLst>
                                      </p:cBhvr>
                                      <p:to>
                                        <p:strVal val="visible"/>
                                      </p:to>
                                    </p:set>
                                  </p:childTnLst>
                                </p:cTn>
                              </p:par>
                            </p:childTnLst>
                          </p:cTn>
                        </p:par>
                        <p:par>
                          <p:cTn id="273" fill="hold">
                            <p:stCondLst>
                              <p:cond delay="46000"/>
                            </p:stCondLst>
                            <p:childTnLst>
                              <p:par>
                                <p:cTn id="274" presetID="1" presetClass="entr" presetSubtype="0" fill="hold" grpId="0" nodeType="afterEffect">
                                  <p:stCondLst>
                                    <p:cond delay="0"/>
                                  </p:stCondLst>
                                  <p:childTnLst>
                                    <p:set>
                                      <p:cBhvr>
                                        <p:cTn id="275" dur="1" fill="hold">
                                          <p:stCondLst>
                                            <p:cond delay="999"/>
                                          </p:stCondLst>
                                        </p:cTn>
                                        <p:tgtEl>
                                          <p:spTgt spid="465"/>
                                        </p:tgtEl>
                                        <p:attrNameLst>
                                          <p:attrName>style.visibility</p:attrName>
                                        </p:attrNameLst>
                                      </p:cBhvr>
                                      <p:to>
                                        <p:strVal val="visible"/>
                                      </p:to>
                                    </p:set>
                                  </p:childTnLst>
                                </p:cTn>
                              </p:par>
                            </p:childTnLst>
                          </p:cTn>
                        </p:par>
                        <p:par>
                          <p:cTn id="276" fill="hold">
                            <p:stCondLst>
                              <p:cond delay="47000"/>
                            </p:stCondLst>
                            <p:childTnLst>
                              <p:par>
                                <p:cTn id="277" presetID="1" presetClass="entr" presetSubtype="0" fill="hold" grpId="0" nodeType="afterEffect">
                                  <p:stCondLst>
                                    <p:cond delay="0"/>
                                  </p:stCondLst>
                                  <p:childTnLst>
                                    <p:set>
                                      <p:cBhvr>
                                        <p:cTn id="278" dur="1" fill="hold">
                                          <p:stCondLst>
                                            <p:cond delay="999"/>
                                          </p:stCondLst>
                                        </p:cTn>
                                        <p:tgtEl>
                                          <p:spTgt spid="466"/>
                                        </p:tgtEl>
                                        <p:attrNameLst>
                                          <p:attrName>style.visibility</p:attrName>
                                        </p:attrNameLst>
                                      </p:cBhvr>
                                      <p:to>
                                        <p:strVal val="visible"/>
                                      </p:to>
                                    </p:set>
                                  </p:childTnLst>
                                </p:cTn>
                              </p:par>
                            </p:childTnLst>
                          </p:cTn>
                        </p:par>
                        <p:par>
                          <p:cTn id="279" fill="hold">
                            <p:stCondLst>
                              <p:cond delay="48000"/>
                            </p:stCondLst>
                            <p:childTnLst>
                              <p:par>
                                <p:cTn id="280" presetID="1" presetClass="entr" presetSubtype="0" fill="hold" grpId="0" nodeType="afterEffect">
                                  <p:stCondLst>
                                    <p:cond delay="0"/>
                                  </p:stCondLst>
                                  <p:childTnLst>
                                    <p:set>
                                      <p:cBhvr>
                                        <p:cTn id="281" dur="1" fill="hold">
                                          <p:stCondLst>
                                            <p:cond delay="999"/>
                                          </p:stCondLst>
                                        </p:cTn>
                                        <p:tgtEl>
                                          <p:spTgt spid="467"/>
                                        </p:tgtEl>
                                        <p:attrNameLst>
                                          <p:attrName>style.visibility</p:attrName>
                                        </p:attrNameLst>
                                      </p:cBhvr>
                                      <p:to>
                                        <p:strVal val="visible"/>
                                      </p:to>
                                    </p:set>
                                  </p:childTnLst>
                                </p:cTn>
                              </p:par>
                            </p:childTnLst>
                          </p:cTn>
                        </p:par>
                        <p:par>
                          <p:cTn id="282" fill="hold">
                            <p:stCondLst>
                              <p:cond delay="49000"/>
                            </p:stCondLst>
                            <p:childTnLst>
                              <p:par>
                                <p:cTn id="283" presetID="1" presetClass="entr" presetSubtype="0" fill="hold" grpId="0" nodeType="afterEffect">
                                  <p:stCondLst>
                                    <p:cond delay="0"/>
                                  </p:stCondLst>
                                  <p:childTnLst>
                                    <p:set>
                                      <p:cBhvr>
                                        <p:cTn id="284" dur="1" fill="hold">
                                          <p:stCondLst>
                                            <p:cond delay="999"/>
                                          </p:stCondLst>
                                        </p:cTn>
                                        <p:tgtEl>
                                          <p:spTgt spid="468"/>
                                        </p:tgtEl>
                                        <p:attrNameLst>
                                          <p:attrName>style.visibility</p:attrName>
                                        </p:attrNameLst>
                                      </p:cBhvr>
                                      <p:to>
                                        <p:strVal val="visible"/>
                                      </p:to>
                                    </p:set>
                                  </p:childTnLst>
                                </p:cTn>
                              </p:par>
                            </p:childTnLst>
                          </p:cTn>
                        </p:par>
                        <p:par>
                          <p:cTn id="285" fill="hold">
                            <p:stCondLst>
                              <p:cond delay="50000"/>
                            </p:stCondLst>
                            <p:childTnLst>
                              <p:par>
                                <p:cTn id="286" presetID="1" presetClass="entr" presetSubtype="0" fill="hold" grpId="0" nodeType="afterEffect">
                                  <p:stCondLst>
                                    <p:cond delay="0"/>
                                  </p:stCondLst>
                                  <p:childTnLst>
                                    <p:set>
                                      <p:cBhvr>
                                        <p:cTn id="287" dur="1" fill="hold">
                                          <p:stCondLst>
                                            <p:cond delay="999"/>
                                          </p:stCondLst>
                                        </p:cTn>
                                        <p:tgtEl>
                                          <p:spTgt spid="469"/>
                                        </p:tgtEl>
                                        <p:attrNameLst>
                                          <p:attrName>style.visibility</p:attrName>
                                        </p:attrNameLst>
                                      </p:cBhvr>
                                      <p:to>
                                        <p:strVal val="visible"/>
                                      </p:to>
                                    </p:set>
                                  </p:childTnLst>
                                </p:cTn>
                              </p:par>
                            </p:childTnLst>
                          </p:cTn>
                        </p:par>
                        <p:par>
                          <p:cTn id="288" fill="hold">
                            <p:stCondLst>
                              <p:cond delay="51000"/>
                            </p:stCondLst>
                            <p:childTnLst>
                              <p:par>
                                <p:cTn id="289" presetID="1" presetClass="entr" presetSubtype="0" fill="hold" grpId="0" nodeType="afterEffect">
                                  <p:stCondLst>
                                    <p:cond delay="0"/>
                                  </p:stCondLst>
                                  <p:childTnLst>
                                    <p:set>
                                      <p:cBhvr>
                                        <p:cTn id="290" dur="1" fill="hold">
                                          <p:stCondLst>
                                            <p:cond delay="999"/>
                                          </p:stCondLst>
                                        </p:cTn>
                                        <p:tgtEl>
                                          <p:spTgt spid="470"/>
                                        </p:tgtEl>
                                        <p:attrNameLst>
                                          <p:attrName>style.visibility</p:attrName>
                                        </p:attrNameLst>
                                      </p:cBhvr>
                                      <p:to>
                                        <p:strVal val="visible"/>
                                      </p:to>
                                    </p:set>
                                  </p:childTnLst>
                                </p:cTn>
                              </p:par>
                            </p:childTnLst>
                          </p:cTn>
                        </p:par>
                        <p:par>
                          <p:cTn id="291" fill="hold">
                            <p:stCondLst>
                              <p:cond delay="52000"/>
                            </p:stCondLst>
                            <p:childTnLst>
                              <p:par>
                                <p:cTn id="292" presetID="1" presetClass="entr" presetSubtype="0" fill="hold" grpId="0" nodeType="afterEffect">
                                  <p:stCondLst>
                                    <p:cond delay="0"/>
                                  </p:stCondLst>
                                  <p:childTnLst>
                                    <p:set>
                                      <p:cBhvr>
                                        <p:cTn id="293" dur="1" fill="hold">
                                          <p:stCondLst>
                                            <p:cond delay="999"/>
                                          </p:stCondLst>
                                        </p:cTn>
                                        <p:tgtEl>
                                          <p:spTgt spid="471"/>
                                        </p:tgtEl>
                                        <p:attrNameLst>
                                          <p:attrName>style.visibility</p:attrName>
                                        </p:attrNameLst>
                                      </p:cBhvr>
                                      <p:to>
                                        <p:strVal val="visible"/>
                                      </p:to>
                                    </p:set>
                                  </p:childTnLst>
                                </p:cTn>
                              </p:par>
                            </p:childTnLst>
                          </p:cTn>
                        </p:par>
                        <p:par>
                          <p:cTn id="294" fill="hold">
                            <p:stCondLst>
                              <p:cond delay="53000"/>
                            </p:stCondLst>
                            <p:childTnLst>
                              <p:par>
                                <p:cTn id="295" presetID="1" presetClass="entr" presetSubtype="0" fill="hold" grpId="0" nodeType="afterEffect">
                                  <p:stCondLst>
                                    <p:cond delay="0"/>
                                  </p:stCondLst>
                                  <p:childTnLst>
                                    <p:set>
                                      <p:cBhvr>
                                        <p:cTn id="296" dur="1" fill="hold">
                                          <p:stCondLst>
                                            <p:cond delay="999"/>
                                          </p:stCondLst>
                                        </p:cTn>
                                        <p:tgtEl>
                                          <p:spTgt spid="472"/>
                                        </p:tgtEl>
                                        <p:attrNameLst>
                                          <p:attrName>style.visibility</p:attrName>
                                        </p:attrNameLst>
                                      </p:cBhvr>
                                      <p:to>
                                        <p:strVal val="visible"/>
                                      </p:to>
                                    </p:set>
                                  </p:childTnLst>
                                </p:cTn>
                              </p:par>
                            </p:childTnLst>
                          </p:cTn>
                        </p:par>
                        <p:par>
                          <p:cTn id="297" fill="hold">
                            <p:stCondLst>
                              <p:cond delay="54000"/>
                            </p:stCondLst>
                            <p:childTnLst>
                              <p:par>
                                <p:cTn id="298" presetID="1" presetClass="entr" presetSubtype="0" fill="hold" grpId="0" nodeType="afterEffect">
                                  <p:stCondLst>
                                    <p:cond delay="0"/>
                                  </p:stCondLst>
                                  <p:childTnLst>
                                    <p:set>
                                      <p:cBhvr>
                                        <p:cTn id="299" dur="1" fill="hold">
                                          <p:stCondLst>
                                            <p:cond delay="999"/>
                                          </p:stCondLst>
                                        </p:cTn>
                                        <p:tgtEl>
                                          <p:spTgt spid="473"/>
                                        </p:tgtEl>
                                        <p:attrNameLst>
                                          <p:attrName>style.visibility</p:attrName>
                                        </p:attrNameLst>
                                      </p:cBhvr>
                                      <p:to>
                                        <p:strVal val="visible"/>
                                      </p:to>
                                    </p:set>
                                  </p:childTnLst>
                                </p:cTn>
                              </p:par>
                            </p:childTnLst>
                          </p:cTn>
                        </p:par>
                        <p:par>
                          <p:cTn id="300" fill="hold">
                            <p:stCondLst>
                              <p:cond delay="55000"/>
                            </p:stCondLst>
                            <p:childTnLst>
                              <p:par>
                                <p:cTn id="301" presetID="1" presetClass="entr" presetSubtype="0" fill="hold" grpId="0" nodeType="afterEffect">
                                  <p:stCondLst>
                                    <p:cond delay="0"/>
                                  </p:stCondLst>
                                  <p:childTnLst>
                                    <p:set>
                                      <p:cBhvr>
                                        <p:cTn id="302" dur="1" fill="hold">
                                          <p:stCondLst>
                                            <p:cond delay="999"/>
                                          </p:stCondLst>
                                        </p:cTn>
                                        <p:tgtEl>
                                          <p:spTgt spid="474"/>
                                        </p:tgtEl>
                                        <p:attrNameLst>
                                          <p:attrName>style.visibility</p:attrName>
                                        </p:attrNameLst>
                                      </p:cBhvr>
                                      <p:to>
                                        <p:strVal val="visible"/>
                                      </p:to>
                                    </p:set>
                                  </p:childTnLst>
                                </p:cTn>
                              </p:par>
                            </p:childTnLst>
                          </p:cTn>
                        </p:par>
                        <p:par>
                          <p:cTn id="303" fill="hold">
                            <p:stCondLst>
                              <p:cond delay="56000"/>
                            </p:stCondLst>
                            <p:childTnLst>
                              <p:par>
                                <p:cTn id="304" presetID="1" presetClass="entr" presetSubtype="0" fill="hold" grpId="0" nodeType="afterEffect">
                                  <p:stCondLst>
                                    <p:cond delay="0"/>
                                  </p:stCondLst>
                                  <p:childTnLst>
                                    <p:set>
                                      <p:cBhvr>
                                        <p:cTn id="305" dur="1" fill="hold">
                                          <p:stCondLst>
                                            <p:cond delay="999"/>
                                          </p:stCondLst>
                                        </p:cTn>
                                        <p:tgtEl>
                                          <p:spTgt spid="475"/>
                                        </p:tgtEl>
                                        <p:attrNameLst>
                                          <p:attrName>style.visibility</p:attrName>
                                        </p:attrNameLst>
                                      </p:cBhvr>
                                      <p:to>
                                        <p:strVal val="visible"/>
                                      </p:to>
                                    </p:set>
                                  </p:childTnLst>
                                </p:cTn>
                              </p:par>
                            </p:childTnLst>
                          </p:cTn>
                        </p:par>
                        <p:par>
                          <p:cTn id="306" fill="hold">
                            <p:stCondLst>
                              <p:cond delay="57000"/>
                            </p:stCondLst>
                            <p:childTnLst>
                              <p:par>
                                <p:cTn id="307" presetID="1" presetClass="entr" presetSubtype="0" fill="hold" grpId="0" nodeType="afterEffect">
                                  <p:stCondLst>
                                    <p:cond delay="0"/>
                                  </p:stCondLst>
                                  <p:childTnLst>
                                    <p:set>
                                      <p:cBhvr>
                                        <p:cTn id="308" dur="1" fill="hold">
                                          <p:stCondLst>
                                            <p:cond delay="999"/>
                                          </p:stCondLst>
                                        </p:cTn>
                                        <p:tgtEl>
                                          <p:spTgt spid="476"/>
                                        </p:tgtEl>
                                        <p:attrNameLst>
                                          <p:attrName>style.visibility</p:attrName>
                                        </p:attrNameLst>
                                      </p:cBhvr>
                                      <p:to>
                                        <p:strVal val="visible"/>
                                      </p:to>
                                    </p:set>
                                  </p:childTnLst>
                                </p:cTn>
                              </p:par>
                            </p:childTnLst>
                          </p:cTn>
                        </p:par>
                        <p:par>
                          <p:cTn id="309" fill="hold">
                            <p:stCondLst>
                              <p:cond delay="58000"/>
                            </p:stCondLst>
                            <p:childTnLst>
                              <p:par>
                                <p:cTn id="310" presetID="1" presetClass="entr" presetSubtype="0" fill="hold" grpId="0" nodeType="afterEffect">
                                  <p:stCondLst>
                                    <p:cond delay="0"/>
                                  </p:stCondLst>
                                  <p:childTnLst>
                                    <p:set>
                                      <p:cBhvr>
                                        <p:cTn id="311" dur="1" fill="hold">
                                          <p:stCondLst>
                                            <p:cond delay="999"/>
                                          </p:stCondLst>
                                        </p:cTn>
                                        <p:tgtEl>
                                          <p:spTgt spid="477"/>
                                        </p:tgtEl>
                                        <p:attrNameLst>
                                          <p:attrName>style.visibility</p:attrName>
                                        </p:attrNameLst>
                                      </p:cBhvr>
                                      <p:to>
                                        <p:strVal val="visible"/>
                                      </p:to>
                                    </p:set>
                                  </p:childTnLst>
                                </p:cTn>
                              </p:par>
                            </p:childTnLst>
                          </p:cTn>
                        </p:par>
                        <p:par>
                          <p:cTn id="312" fill="hold">
                            <p:stCondLst>
                              <p:cond delay="59000"/>
                            </p:stCondLst>
                            <p:childTnLst>
                              <p:par>
                                <p:cTn id="313" presetID="1" presetClass="entr" presetSubtype="0" fill="hold" grpId="0" nodeType="afterEffect">
                                  <p:stCondLst>
                                    <p:cond delay="0"/>
                                  </p:stCondLst>
                                  <p:childTnLst>
                                    <p:set>
                                      <p:cBhvr>
                                        <p:cTn id="314" dur="1" fill="hold">
                                          <p:stCondLst>
                                            <p:cond delay="999"/>
                                          </p:stCondLst>
                                        </p:cTn>
                                        <p:tgtEl>
                                          <p:spTgt spid="478"/>
                                        </p:tgtEl>
                                        <p:attrNameLst>
                                          <p:attrName>style.visibility</p:attrName>
                                        </p:attrNameLst>
                                      </p:cBhvr>
                                      <p:to>
                                        <p:strVal val="visible"/>
                                      </p:to>
                                    </p:set>
                                  </p:childTnLst>
                                </p:cTn>
                              </p:par>
                            </p:childTnLst>
                          </p:cTn>
                        </p:par>
                        <p:par>
                          <p:cTn id="315" fill="hold">
                            <p:stCondLst>
                              <p:cond delay="60000"/>
                            </p:stCondLst>
                            <p:childTnLst>
                              <p:par>
                                <p:cTn id="316" presetID="1" presetClass="entr" presetSubtype="0" fill="hold" grpId="0" nodeType="afterEffect">
                                  <p:stCondLst>
                                    <p:cond delay="0"/>
                                  </p:stCondLst>
                                  <p:childTnLst>
                                    <p:set>
                                      <p:cBhvr>
                                        <p:cTn id="317" dur="1" fill="hold">
                                          <p:stCondLst>
                                            <p:cond delay="999"/>
                                          </p:stCondLst>
                                        </p:cTn>
                                        <p:tgtEl>
                                          <p:spTgt spid="479"/>
                                        </p:tgtEl>
                                        <p:attrNameLst>
                                          <p:attrName>style.visibility</p:attrName>
                                        </p:attrNameLst>
                                      </p:cBhvr>
                                      <p:to>
                                        <p:strVal val="visible"/>
                                      </p:to>
                                    </p:set>
                                  </p:childTnLst>
                                </p:cTn>
                              </p:par>
                            </p:childTnLst>
                          </p:cTn>
                        </p:par>
                        <p:par>
                          <p:cTn id="318" fill="hold">
                            <p:stCondLst>
                              <p:cond delay="61000"/>
                            </p:stCondLst>
                            <p:childTnLst>
                              <p:par>
                                <p:cTn id="319" presetID="1" presetClass="entr" presetSubtype="0" fill="hold" grpId="0" nodeType="afterEffect">
                                  <p:stCondLst>
                                    <p:cond delay="0"/>
                                  </p:stCondLst>
                                  <p:childTnLst>
                                    <p:set>
                                      <p:cBhvr>
                                        <p:cTn id="320" dur="1" fill="hold">
                                          <p:stCondLst>
                                            <p:cond delay="999"/>
                                          </p:stCondLst>
                                        </p:cTn>
                                        <p:tgtEl>
                                          <p:spTgt spid="480"/>
                                        </p:tgtEl>
                                        <p:attrNameLst>
                                          <p:attrName>style.visibility</p:attrName>
                                        </p:attrNameLst>
                                      </p:cBhvr>
                                      <p:to>
                                        <p:strVal val="visible"/>
                                      </p:to>
                                    </p:set>
                                  </p:childTnLst>
                                </p:cTn>
                              </p:par>
                            </p:childTnLst>
                          </p:cTn>
                        </p:par>
                        <p:par>
                          <p:cTn id="321" fill="hold">
                            <p:stCondLst>
                              <p:cond delay="62000"/>
                            </p:stCondLst>
                            <p:childTnLst>
                              <p:par>
                                <p:cTn id="322" presetID="1" presetClass="entr" presetSubtype="0" fill="hold" grpId="0" nodeType="afterEffect">
                                  <p:stCondLst>
                                    <p:cond delay="0"/>
                                  </p:stCondLst>
                                  <p:childTnLst>
                                    <p:set>
                                      <p:cBhvr>
                                        <p:cTn id="323" dur="1" fill="hold">
                                          <p:stCondLst>
                                            <p:cond delay="999"/>
                                          </p:stCondLst>
                                        </p:cTn>
                                        <p:tgtEl>
                                          <p:spTgt spid="481"/>
                                        </p:tgtEl>
                                        <p:attrNameLst>
                                          <p:attrName>style.visibility</p:attrName>
                                        </p:attrNameLst>
                                      </p:cBhvr>
                                      <p:to>
                                        <p:strVal val="visible"/>
                                      </p:to>
                                    </p:set>
                                  </p:childTnLst>
                                </p:cTn>
                              </p:par>
                            </p:childTnLst>
                          </p:cTn>
                        </p:par>
                        <p:par>
                          <p:cTn id="324" fill="hold">
                            <p:stCondLst>
                              <p:cond delay="63000"/>
                            </p:stCondLst>
                            <p:childTnLst>
                              <p:par>
                                <p:cTn id="325" presetID="1" presetClass="entr" presetSubtype="0" fill="hold" grpId="0" nodeType="afterEffect">
                                  <p:stCondLst>
                                    <p:cond delay="0"/>
                                  </p:stCondLst>
                                  <p:childTnLst>
                                    <p:set>
                                      <p:cBhvr>
                                        <p:cTn id="326" dur="1" fill="hold">
                                          <p:stCondLst>
                                            <p:cond delay="999"/>
                                          </p:stCondLst>
                                        </p:cTn>
                                        <p:tgtEl>
                                          <p:spTgt spid="482"/>
                                        </p:tgtEl>
                                        <p:attrNameLst>
                                          <p:attrName>style.visibility</p:attrName>
                                        </p:attrNameLst>
                                      </p:cBhvr>
                                      <p:to>
                                        <p:strVal val="visible"/>
                                      </p:to>
                                    </p:set>
                                  </p:childTnLst>
                                </p:cTn>
                              </p:par>
                            </p:childTnLst>
                          </p:cTn>
                        </p:par>
                        <p:par>
                          <p:cTn id="327" fill="hold">
                            <p:stCondLst>
                              <p:cond delay="64000"/>
                            </p:stCondLst>
                            <p:childTnLst>
                              <p:par>
                                <p:cTn id="328" presetID="1" presetClass="entr" presetSubtype="0" fill="hold" grpId="0" nodeType="afterEffect">
                                  <p:stCondLst>
                                    <p:cond delay="0"/>
                                  </p:stCondLst>
                                  <p:childTnLst>
                                    <p:set>
                                      <p:cBhvr>
                                        <p:cTn id="329" dur="1" fill="hold">
                                          <p:stCondLst>
                                            <p:cond delay="999"/>
                                          </p:stCondLst>
                                        </p:cTn>
                                        <p:tgtEl>
                                          <p:spTgt spid="483"/>
                                        </p:tgtEl>
                                        <p:attrNameLst>
                                          <p:attrName>style.visibility</p:attrName>
                                        </p:attrNameLst>
                                      </p:cBhvr>
                                      <p:to>
                                        <p:strVal val="visible"/>
                                      </p:to>
                                    </p:set>
                                  </p:childTnLst>
                                </p:cTn>
                              </p:par>
                            </p:childTnLst>
                          </p:cTn>
                        </p:par>
                        <p:par>
                          <p:cTn id="330" fill="hold">
                            <p:stCondLst>
                              <p:cond delay="65000"/>
                            </p:stCondLst>
                            <p:childTnLst>
                              <p:par>
                                <p:cTn id="331" presetID="1" presetClass="entr" presetSubtype="0" fill="hold" grpId="0" nodeType="afterEffect">
                                  <p:stCondLst>
                                    <p:cond delay="0"/>
                                  </p:stCondLst>
                                  <p:childTnLst>
                                    <p:set>
                                      <p:cBhvr>
                                        <p:cTn id="332" dur="1" fill="hold">
                                          <p:stCondLst>
                                            <p:cond delay="999"/>
                                          </p:stCondLst>
                                        </p:cTn>
                                        <p:tgtEl>
                                          <p:spTgt spid="484"/>
                                        </p:tgtEl>
                                        <p:attrNameLst>
                                          <p:attrName>style.visibility</p:attrName>
                                        </p:attrNameLst>
                                      </p:cBhvr>
                                      <p:to>
                                        <p:strVal val="visible"/>
                                      </p:to>
                                    </p:set>
                                  </p:childTnLst>
                                </p:cTn>
                              </p:par>
                            </p:childTnLst>
                          </p:cTn>
                        </p:par>
                        <p:par>
                          <p:cTn id="333" fill="hold">
                            <p:stCondLst>
                              <p:cond delay="66000"/>
                            </p:stCondLst>
                            <p:childTnLst>
                              <p:par>
                                <p:cTn id="334" presetID="1" presetClass="entr" presetSubtype="0" fill="hold" grpId="0" nodeType="afterEffect">
                                  <p:stCondLst>
                                    <p:cond delay="0"/>
                                  </p:stCondLst>
                                  <p:childTnLst>
                                    <p:set>
                                      <p:cBhvr>
                                        <p:cTn id="335" dur="1" fill="hold">
                                          <p:stCondLst>
                                            <p:cond delay="999"/>
                                          </p:stCondLst>
                                        </p:cTn>
                                        <p:tgtEl>
                                          <p:spTgt spid="485"/>
                                        </p:tgtEl>
                                        <p:attrNameLst>
                                          <p:attrName>style.visibility</p:attrName>
                                        </p:attrNameLst>
                                      </p:cBhvr>
                                      <p:to>
                                        <p:strVal val="visible"/>
                                      </p:to>
                                    </p:set>
                                  </p:childTnLst>
                                </p:cTn>
                              </p:par>
                            </p:childTnLst>
                          </p:cTn>
                        </p:par>
                        <p:par>
                          <p:cTn id="336" fill="hold">
                            <p:stCondLst>
                              <p:cond delay="67000"/>
                            </p:stCondLst>
                            <p:childTnLst>
                              <p:par>
                                <p:cTn id="337" presetID="1" presetClass="entr" presetSubtype="0" fill="hold" grpId="0" nodeType="afterEffect">
                                  <p:stCondLst>
                                    <p:cond delay="0"/>
                                  </p:stCondLst>
                                  <p:childTnLst>
                                    <p:set>
                                      <p:cBhvr>
                                        <p:cTn id="338" dur="1" fill="hold">
                                          <p:stCondLst>
                                            <p:cond delay="999"/>
                                          </p:stCondLst>
                                        </p:cTn>
                                        <p:tgtEl>
                                          <p:spTgt spid="486"/>
                                        </p:tgtEl>
                                        <p:attrNameLst>
                                          <p:attrName>style.visibility</p:attrName>
                                        </p:attrNameLst>
                                      </p:cBhvr>
                                      <p:to>
                                        <p:strVal val="visible"/>
                                      </p:to>
                                    </p:set>
                                  </p:childTnLst>
                                </p:cTn>
                              </p:par>
                            </p:childTnLst>
                          </p:cTn>
                        </p:par>
                        <p:par>
                          <p:cTn id="339" fill="hold">
                            <p:stCondLst>
                              <p:cond delay="68000"/>
                            </p:stCondLst>
                            <p:childTnLst>
                              <p:par>
                                <p:cTn id="340" presetID="1" presetClass="entr" presetSubtype="0" fill="hold" grpId="0" nodeType="afterEffect">
                                  <p:stCondLst>
                                    <p:cond delay="0"/>
                                  </p:stCondLst>
                                  <p:childTnLst>
                                    <p:set>
                                      <p:cBhvr>
                                        <p:cTn id="341" dur="1" fill="hold">
                                          <p:stCondLst>
                                            <p:cond delay="999"/>
                                          </p:stCondLst>
                                        </p:cTn>
                                        <p:tgtEl>
                                          <p:spTgt spid="487"/>
                                        </p:tgtEl>
                                        <p:attrNameLst>
                                          <p:attrName>style.visibility</p:attrName>
                                        </p:attrNameLst>
                                      </p:cBhvr>
                                      <p:to>
                                        <p:strVal val="visible"/>
                                      </p:to>
                                    </p:set>
                                  </p:childTnLst>
                                </p:cTn>
                              </p:par>
                            </p:childTnLst>
                          </p:cTn>
                        </p:par>
                        <p:par>
                          <p:cTn id="342" fill="hold">
                            <p:stCondLst>
                              <p:cond delay="69000"/>
                            </p:stCondLst>
                            <p:childTnLst>
                              <p:par>
                                <p:cTn id="343" presetID="1" presetClass="entr" presetSubtype="0" fill="hold" grpId="0" nodeType="afterEffect">
                                  <p:stCondLst>
                                    <p:cond delay="0"/>
                                  </p:stCondLst>
                                  <p:childTnLst>
                                    <p:set>
                                      <p:cBhvr>
                                        <p:cTn id="344" dur="1" fill="hold">
                                          <p:stCondLst>
                                            <p:cond delay="999"/>
                                          </p:stCondLst>
                                        </p:cTn>
                                        <p:tgtEl>
                                          <p:spTgt spid="488"/>
                                        </p:tgtEl>
                                        <p:attrNameLst>
                                          <p:attrName>style.visibility</p:attrName>
                                        </p:attrNameLst>
                                      </p:cBhvr>
                                      <p:to>
                                        <p:strVal val="visible"/>
                                      </p:to>
                                    </p:set>
                                  </p:childTnLst>
                                </p:cTn>
                              </p:par>
                            </p:childTnLst>
                          </p:cTn>
                        </p:par>
                        <p:par>
                          <p:cTn id="345" fill="hold">
                            <p:stCondLst>
                              <p:cond delay="70000"/>
                            </p:stCondLst>
                            <p:childTnLst>
                              <p:par>
                                <p:cTn id="346" presetID="1" presetClass="entr" presetSubtype="0" fill="hold" grpId="0" nodeType="afterEffect">
                                  <p:stCondLst>
                                    <p:cond delay="0"/>
                                  </p:stCondLst>
                                  <p:childTnLst>
                                    <p:set>
                                      <p:cBhvr>
                                        <p:cTn id="347" dur="1" fill="hold">
                                          <p:stCondLst>
                                            <p:cond delay="999"/>
                                          </p:stCondLst>
                                        </p:cTn>
                                        <p:tgtEl>
                                          <p:spTgt spid="489"/>
                                        </p:tgtEl>
                                        <p:attrNameLst>
                                          <p:attrName>style.visibility</p:attrName>
                                        </p:attrNameLst>
                                      </p:cBhvr>
                                      <p:to>
                                        <p:strVal val="visible"/>
                                      </p:to>
                                    </p:set>
                                  </p:childTnLst>
                                </p:cTn>
                              </p:par>
                            </p:childTnLst>
                          </p:cTn>
                        </p:par>
                        <p:par>
                          <p:cTn id="348" fill="hold">
                            <p:stCondLst>
                              <p:cond delay="71000"/>
                            </p:stCondLst>
                            <p:childTnLst>
                              <p:par>
                                <p:cTn id="349" presetID="1" presetClass="entr" presetSubtype="0" fill="hold" grpId="0" nodeType="afterEffect">
                                  <p:stCondLst>
                                    <p:cond delay="0"/>
                                  </p:stCondLst>
                                  <p:childTnLst>
                                    <p:set>
                                      <p:cBhvr>
                                        <p:cTn id="350" dur="1" fill="hold">
                                          <p:stCondLst>
                                            <p:cond delay="999"/>
                                          </p:stCondLst>
                                        </p:cTn>
                                        <p:tgtEl>
                                          <p:spTgt spid="490"/>
                                        </p:tgtEl>
                                        <p:attrNameLst>
                                          <p:attrName>style.visibility</p:attrName>
                                        </p:attrNameLst>
                                      </p:cBhvr>
                                      <p:to>
                                        <p:strVal val="visible"/>
                                      </p:to>
                                    </p:set>
                                  </p:childTnLst>
                                </p:cTn>
                              </p:par>
                            </p:childTnLst>
                          </p:cTn>
                        </p:par>
                        <p:par>
                          <p:cTn id="351" fill="hold">
                            <p:stCondLst>
                              <p:cond delay="72000"/>
                            </p:stCondLst>
                            <p:childTnLst>
                              <p:par>
                                <p:cTn id="352" presetID="1" presetClass="entr" presetSubtype="0" fill="hold" grpId="0" nodeType="afterEffect">
                                  <p:stCondLst>
                                    <p:cond delay="0"/>
                                  </p:stCondLst>
                                  <p:childTnLst>
                                    <p:set>
                                      <p:cBhvr>
                                        <p:cTn id="353" dur="1" fill="hold">
                                          <p:stCondLst>
                                            <p:cond delay="999"/>
                                          </p:stCondLst>
                                        </p:cTn>
                                        <p:tgtEl>
                                          <p:spTgt spid="491"/>
                                        </p:tgtEl>
                                        <p:attrNameLst>
                                          <p:attrName>style.visibility</p:attrName>
                                        </p:attrNameLst>
                                      </p:cBhvr>
                                      <p:to>
                                        <p:strVal val="visible"/>
                                      </p:to>
                                    </p:set>
                                  </p:childTnLst>
                                </p:cTn>
                              </p:par>
                            </p:childTnLst>
                          </p:cTn>
                        </p:par>
                        <p:par>
                          <p:cTn id="354" fill="hold">
                            <p:stCondLst>
                              <p:cond delay="73000"/>
                            </p:stCondLst>
                            <p:childTnLst>
                              <p:par>
                                <p:cTn id="355" presetID="1" presetClass="entr" presetSubtype="0" fill="hold" grpId="0" nodeType="afterEffect">
                                  <p:stCondLst>
                                    <p:cond delay="0"/>
                                  </p:stCondLst>
                                  <p:childTnLst>
                                    <p:set>
                                      <p:cBhvr>
                                        <p:cTn id="356" dur="1" fill="hold">
                                          <p:stCondLst>
                                            <p:cond delay="999"/>
                                          </p:stCondLst>
                                        </p:cTn>
                                        <p:tgtEl>
                                          <p:spTgt spid="492"/>
                                        </p:tgtEl>
                                        <p:attrNameLst>
                                          <p:attrName>style.visibility</p:attrName>
                                        </p:attrNameLst>
                                      </p:cBhvr>
                                      <p:to>
                                        <p:strVal val="visible"/>
                                      </p:to>
                                    </p:set>
                                  </p:childTnLst>
                                </p:cTn>
                              </p:par>
                            </p:childTnLst>
                          </p:cTn>
                        </p:par>
                        <p:par>
                          <p:cTn id="357" fill="hold">
                            <p:stCondLst>
                              <p:cond delay="74000"/>
                            </p:stCondLst>
                            <p:childTnLst>
                              <p:par>
                                <p:cTn id="358" presetID="1" presetClass="entr" presetSubtype="0" fill="hold" grpId="0" nodeType="afterEffect">
                                  <p:stCondLst>
                                    <p:cond delay="0"/>
                                  </p:stCondLst>
                                  <p:childTnLst>
                                    <p:set>
                                      <p:cBhvr>
                                        <p:cTn id="359" dur="1" fill="hold">
                                          <p:stCondLst>
                                            <p:cond delay="999"/>
                                          </p:stCondLst>
                                        </p:cTn>
                                        <p:tgtEl>
                                          <p:spTgt spid="493"/>
                                        </p:tgtEl>
                                        <p:attrNameLst>
                                          <p:attrName>style.visibility</p:attrName>
                                        </p:attrNameLst>
                                      </p:cBhvr>
                                      <p:to>
                                        <p:strVal val="visible"/>
                                      </p:to>
                                    </p:set>
                                  </p:childTnLst>
                                </p:cTn>
                              </p:par>
                            </p:childTnLst>
                          </p:cTn>
                        </p:par>
                        <p:par>
                          <p:cTn id="360" fill="hold">
                            <p:stCondLst>
                              <p:cond delay="75000"/>
                            </p:stCondLst>
                            <p:childTnLst>
                              <p:par>
                                <p:cTn id="361" presetID="1" presetClass="entr" presetSubtype="0" fill="hold" grpId="0" nodeType="afterEffect">
                                  <p:stCondLst>
                                    <p:cond delay="0"/>
                                  </p:stCondLst>
                                  <p:childTnLst>
                                    <p:set>
                                      <p:cBhvr>
                                        <p:cTn id="362" dur="1" fill="hold">
                                          <p:stCondLst>
                                            <p:cond delay="999"/>
                                          </p:stCondLst>
                                        </p:cTn>
                                        <p:tgtEl>
                                          <p:spTgt spid="494"/>
                                        </p:tgtEl>
                                        <p:attrNameLst>
                                          <p:attrName>style.visibility</p:attrName>
                                        </p:attrNameLst>
                                      </p:cBhvr>
                                      <p:to>
                                        <p:strVal val="visible"/>
                                      </p:to>
                                    </p:set>
                                  </p:childTnLst>
                                </p:cTn>
                              </p:par>
                            </p:childTnLst>
                          </p:cTn>
                        </p:par>
                        <p:par>
                          <p:cTn id="363" fill="hold">
                            <p:stCondLst>
                              <p:cond delay="76000"/>
                            </p:stCondLst>
                            <p:childTnLst>
                              <p:par>
                                <p:cTn id="364" presetID="1" presetClass="entr" presetSubtype="0" fill="hold" grpId="0" nodeType="afterEffect">
                                  <p:stCondLst>
                                    <p:cond delay="0"/>
                                  </p:stCondLst>
                                  <p:childTnLst>
                                    <p:set>
                                      <p:cBhvr>
                                        <p:cTn id="365" dur="1" fill="hold">
                                          <p:stCondLst>
                                            <p:cond delay="999"/>
                                          </p:stCondLst>
                                        </p:cTn>
                                        <p:tgtEl>
                                          <p:spTgt spid="495"/>
                                        </p:tgtEl>
                                        <p:attrNameLst>
                                          <p:attrName>style.visibility</p:attrName>
                                        </p:attrNameLst>
                                      </p:cBhvr>
                                      <p:to>
                                        <p:strVal val="visible"/>
                                      </p:to>
                                    </p:set>
                                  </p:childTnLst>
                                </p:cTn>
                              </p:par>
                            </p:childTnLst>
                          </p:cTn>
                        </p:par>
                        <p:par>
                          <p:cTn id="366" fill="hold">
                            <p:stCondLst>
                              <p:cond delay="77000"/>
                            </p:stCondLst>
                            <p:childTnLst>
                              <p:par>
                                <p:cTn id="367" presetID="1" presetClass="entr" presetSubtype="0" fill="hold" grpId="0" nodeType="afterEffect">
                                  <p:stCondLst>
                                    <p:cond delay="0"/>
                                  </p:stCondLst>
                                  <p:childTnLst>
                                    <p:set>
                                      <p:cBhvr>
                                        <p:cTn id="368" dur="1" fill="hold">
                                          <p:stCondLst>
                                            <p:cond delay="999"/>
                                          </p:stCondLst>
                                        </p:cTn>
                                        <p:tgtEl>
                                          <p:spTgt spid="496"/>
                                        </p:tgtEl>
                                        <p:attrNameLst>
                                          <p:attrName>style.visibility</p:attrName>
                                        </p:attrNameLst>
                                      </p:cBhvr>
                                      <p:to>
                                        <p:strVal val="visible"/>
                                      </p:to>
                                    </p:set>
                                  </p:childTnLst>
                                </p:cTn>
                              </p:par>
                            </p:childTnLst>
                          </p:cTn>
                        </p:par>
                        <p:par>
                          <p:cTn id="369" fill="hold">
                            <p:stCondLst>
                              <p:cond delay="78000"/>
                            </p:stCondLst>
                            <p:childTnLst>
                              <p:par>
                                <p:cTn id="370" presetID="1" presetClass="entr" presetSubtype="0" fill="hold" grpId="0" nodeType="afterEffect">
                                  <p:stCondLst>
                                    <p:cond delay="0"/>
                                  </p:stCondLst>
                                  <p:childTnLst>
                                    <p:set>
                                      <p:cBhvr>
                                        <p:cTn id="371" dur="1" fill="hold">
                                          <p:stCondLst>
                                            <p:cond delay="999"/>
                                          </p:stCondLst>
                                        </p:cTn>
                                        <p:tgtEl>
                                          <p:spTgt spid="497"/>
                                        </p:tgtEl>
                                        <p:attrNameLst>
                                          <p:attrName>style.visibility</p:attrName>
                                        </p:attrNameLst>
                                      </p:cBhvr>
                                      <p:to>
                                        <p:strVal val="visible"/>
                                      </p:to>
                                    </p:set>
                                  </p:childTnLst>
                                </p:cTn>
                              </p:par>
                            </p:childTnLst>
                          </p:cTn>
                        </p:par>
                        <p:par>
                          <p:cTn id="372" fill="hold">
                            <p:stCondLst>
                              <p:cond delay="79000"/>
                            </p:stCondLst>
                            <p:childTnLst>
                              <p:par>
                                <p:cTn id="373" presetID="1" presetClass="entr" presetSubtype="0" fill="hold" grpId="0" nodeType="afterEffect">
                                  <p:stCondLst>
                                    <p:cond delay="0"/>
                                  </p:stCondLst>
                                  <p:childTnLst>
                                    <p:set>
                                      <p:cBhvr>
                                        <p:cTn id="374" dur="1" fill="hold">
                                          <p:stCondLst>
                                            <p:cond delay="999"/>
                                          </p:stCondLst>
                                        </p:cTn>
                                        <p:tgtEl>
                                          <p:spTgt spid="498"/>
                                        </p:tgtEl>
                                        <p:attrNameLst>
                                          <p:attrName>style.visibility</p:attrName>
                                        </p:attrNameLst>
                                      </p:cBhvr>
                                      <p:to>
                                        <p:strVal val="visible"/>
                                      </p:to>
                                    </p:set>
                                  </p:childTnLst>
                                </p:cTn>
                              </p:par>
                            </p:childTnLst>
                          </p:cTn>
                        </p:par>
                        <p:par>
                          <p:cTn id="375" fill="hold">
                            <p:stCondLst>
                              <p:cond delay="80000"/>
                            </p:stCondLst>
                            <p:childTnLst>
                              <p:par>
                                <p:cTn id="376" presetID="1" presetClass="entr" presetSubtype="0" fill="hold" grpId="0" nodeType="afterEffect">
                                  <p:stCondLst>
                                    <p:cond delay="0"/>
                                  </p:stCondLst>
                                  <p:childTnLst>
                                    <p:set>
                                      <p:cBhvr>
                                        <p:cTn id="377" dur="1" fill="hold">
                                          <p:stCondLst>
                                            <p:cond delay="999"/>
                                          </p:stCondLst>
                                        </p:cTn>
                                        <p:tgtEl>
                                          <p:spTgt spid="499"/>
                                        </p:tgtEl>
                                        <p:attrNameLst>
                                          <p:attrName>style.visibility</p:attrName>
                                        </p:attrNameLst>
                                      </p:cBhvr>
                                      <p:to>
                                        <p:strVal val="visible"/>
                                      </p:to>
                                    </p:set>
                                  </p:childTnLst>
                                </p:cTn>
                              </p:par>
                            </p:childTnLst>
                          </p:cTn>
                        </p:par>
                        <p:par>
                          <p:cTn id="378" fill="hold">
                            <p:stCondLst>
                              <p:cond delay="81000"/>
                            </p:stCondLst>
                            <p:childTnLst>
                              <p:par>
                                <p:cTn id="379" presetID="1" presetClass="entr" presetSubtype="0" fill="hold" grpId="0" nodeType="afterEffect">
                                  <p:stCondLst>
                                    <p:cond delay="0"/>
                                  </p:stCondLst>
                                  <p:childTnLst>
                                    <p:set>
                                      <p:cBhvr>
                                        <p:cTn id="380" dur="1" fill="hold">
                                          <p:stCondLst>
                                            <p:cond delay="999"/>
                                          </p:stCondLst>
                                        </p:cTn>
                                        <p:tgtEl>
                                          <p:spTgt spid="500"/>
                                        </p:tgtEl>
                                        <p:attrNameLst>
                                          <p:attrName>style.visibility</p:attrName>
                                        </p:attrNameLst>
                                      </p:cBhvr>
                                      <p:to>
                                        <p:strVal val="visible"/>
                                      </p:to>
                                    </p:set>
                                  </p:childTnLst>
                                </p:cTn>
                              </p:par>
                            </p:childTnLst>
                          </p:cTn>
                        </p:par>
                        <p:par>
                          <p:cTn id="381" fill="hold">
                            <p:stCondLst>
                              <p:cond delay="82000"/>
                            </p:stCondLst>
                            <p:childTnLst>
                              <p:par>
                                <p:cTn id="382" presetID="1" presetClass="entr" presetSubtype="0" fill="hold" grpId="0" nodeType="afterEffect">
                                  <p:stCondLst>
                                    <p:cond delay="0"/>
                                  </p:stCondLst>
                                  <p:childTnLst>
                                    <p:set>
                                      <p:cBhvr>
                                        <p:cTn id="383" dur="1" fill="hold">
                                          <p:stCondLst>
                                            <p:cond delay="999"/>
                                          </p:stCondLst>
                                        </p:cTn>
                                        <p:tgtEl>
                                          <p:spTgt spid="501"/>
                                        </p:tgtEl>
                                        <p:attrNameLst>
                                          <p:attrName>style.visibility</p:attrName>
                                        </p:attrNameLst>
                                      </p:cBhvr>
                                      <p:to>
                                        <p:strVal val="visible"/>
                                      </p:to>
                                    </p:set>
                                  </p:childTnLst>
                                </p:cTn>
                              </p:par>
                            </p:childTnLst>
                          </p:cTn>
                        </p:par>
                        <p:par>
                          <p:cTn id="384" fill="hold">
                            <p:stCondLst>
                              <p:cond delay="83000"/>
                            </p:stCondLst>
                            <p:childTnLst>
                              <p:par>
                                <p:cTn id="385" presetID="1" presetClass="entr" presetSubtype="0" fill="hold" grpId="0" nodeType="afterEffect">
                                  <p:stCondLst>
                                    <p:cond delay="0"/>
                                  </p:stCondLst>
                                  <p:childTnLst>
                                    <p:set>
                                      <p:cBhvr>
                                        <p:cTn id="386" dur="1" fill="hold">
                                          <p:stCondLst>
                                            <p:cond delay="999"/>
                                          </p:stCondLst>
                                        </p:cTn>
                                        <p:tgtEl>
                                          <p:spTgt spid="502"/>
                                        </p:tgtEl>
                                        <p:attrNameLst>
                                          <p:attrName>style.visibility</p:attrName>
                                        </p:attrNameLst>
                                      </p:cBhvr>
                                      <p:to>
                                        <p:strVal val="visible"/>
                                      </p:to>
                                    </p:set>
                                  </p:childTnLst>
                                </p:cTn>
                              </p:par>
                            </p:childTnLst>
                          </p:cTn>
                        </p:par>
                        <p:par>
                          <p:cTn id="387" fill="hold">
                            <p:stCondLst>
                              <p:cond delay="84000"/>
                            </p:stCondLst>
                            <p:childTnLst>
                              <p:par>
                                <p:cTn id="388" presetID="1" presetClass="entr" presetSubtype="0" fill="hold" grpId="0" nodeType="afterEffect">
                                  <p:stCondLst>
                                    <p:cond delay="0"/>
                                  </p:stCondLst>
                                  <p:childTnLst>
                                    <p:set>
                                      <p:cBhvr>
                                        <p:cTn id="389" dur="1" fill="hold">
                                          <p:stCondLst>
                                            <p:cond delay="999"/>
                                          </p:stCondLst>
                                        </p:cTn>
                                        <p:tgtEl>
                                          <p:spTgt spid="503"/>
                                        </p:tgtEl>
                                        <p:attrNameLst>
                                          <p:attrName>style.visibility</p:attrName>
                                        </p:attrNameLst>
                                      </p:cBhvr>
                                      <p:to>
                                        <p:strVal val="visible"/>
                                      </p:to>
                                    </p:set>
                                  </p:childTnLst>
                                </p:cTn>
                              </p:par>
                            </p:childTnLst>
                          </p:cTn>
                        </p:par>
                        <p:par>
                          <p:cTn id="390" fill="hold">
                            <p:stCondLst>
                              <p:cond delay="85000"/>
                            </p:stCondLst>
                            <p:childTnLst>
                              <p:par>
                                <p:cTn id="391" presetID="1" presetClass="entr" presetSubtype="0" fill="hold" grpId="0" nodeType="afterEffect">
                                  <p:stCondLst>
                                    <p:cond delay="0"/>
                                  </p:stCondLst>
                                  <p:childTnLst>
                                    <p:set>
                                      <p:cBhvr>
                                        <p:cTn id="392" dur="1" fill="hold">
                                          <p:stCondLst>
                                            <p:cond delay="999"/>
                                          </p:stCondLst>
                                        </p:cTn>
                                        <p:tgtEl>
                                          <p:spTgt spid="504"/>
                                        </p:tgtEl>
                                        <p:attrNameLst>
                                          <p:attrName>style.visibility</p:attrName>
                                        </p:attrNameLst>
                                      </p:cBhvr>
                                      <p:to>
                                        <p:strVal val="visible"/>
                                      </p:to>
                                    </p:set>
                                  </p:childTnLst>
                                </p:cTn>
                              </p:par>
                            </p:childTnLst>
                          </p:cTn>
                        </p:par>
                        <p:par>
                          <p:cTn id="393" fill="hold">
                            <p:stCondLst>
                              <p:cond delay="86000"/>
                            </p:stCondLst>
                            <p:childTnLst>
                              <p:par>
                                <p:cTn id="394" presetID="1" presetClass="entr" presetSubtype="0" fill="hold" grpId="0" nodeType="afterEffect">
                                  <p:stCondLst>
                                    <p:cond delay="0"/>
                                  </p:stCondLst>
                                  <p:childTnLst>
                                    <p:set>
                                      <p:cBhvr>
                                        <p:cTn id="395" dur="1" fill="hold">
                                          <p:stCondLst>
                                            <p:cond delay="999"/>
                                          </p:stCondLst>
                                        </p:cTn>
                                        <p:tgtEl>
                                          <p:spTgt spid="505"/>
                                        </p:tgtEl>
                                        <p:attrNameLst>
                                          <p:attrName>style.visibility</p:attrName>
                                        </p:attrNameLst>
                                      </p:cBhvr>
                                      <p:to>
                                        <p:strVal val="visible"/>
                                      </p:to>
                                    </p:set>
                                  </p:childTnLst>
                                </p:cTn>
                              </p:par>
                            </p:childTnLst>
                          </p:cTn>
                        </p:par>
                        <p:par>
                          <p:cTn id="396" fill="hold">
                            <p:stCondLst>
                              <p:cond delay="87000"/>
                            </p:stCondLst>
                            <p:childTnLst>
                              <p:par>
                                <p:cTn id="397" presetID="1" presetClass="entr" presetSubtype="0" fill="hold" grpId="0" nodeType="afterEffect">
                                  <p:stCondLst>
                                    <p:cond delay="0"/>
                                  </p:stCondLst>
                                  <p:childTnLst>
                                    <p:set>
                                      <p:cBhvr>
                                        <p:cTn id="398" dur="1" fill="hold">
                                          <p:stCondLst>
                                            <p:cond delay="999"/>
                                          </p:stCondLst>
                                        </p:cTn>
                                        <p:tgtEl>
                                          <p:spTgt spid="506"/>
                                        </p:tgtEl>
                                        <p:attrNameLst>
                                          <p:attrName>style.visibility</p:attrName>
                                        </p:attrNameLst>
                                      </p:cBhvr>
                                      <p:to>
                                        <p:strVal val="visible"/>
                                      </p:to>
                                    </p:set>
                                  </p:childTnLst>
                                </p:cTn>
                              </p:par>
                            </p:childTnLst>
                          </p:cTn>
                        </p:par>
                        <p:par>
                          <p:cTn id="399" fill="hold">
                            <p:stCondLst>
                              <p:cond delay="88000"/>
                            </p:stCondLst>
                            <p:childTnLst>
                              <p:par>
                                <p:cTn id="400" presetID="1" presetClass="entr" presetSubtype="0" fill="hold" grpId="0" nodeType="afterEffect">
                                  <p:stCondLst>
                                    <p:cond delay="0"/>
                                  </p:stCondLst>
                                  <p:childTnLst>
                                    <p:set>
                                      <p:cBhvr>
                                        <p:cTn id="401" dur="1" fill="hold">
                                          <p:stCondLst>
                                            <p:cond delay="999"/>
                                          </p:stCondLst>
                                        </p:cTn>
                                        <p:tgtEl>
                                          <p:spTgt spid="507"/>
                                        </p:tgtEl>
                                        <p:attrNameLst>
                                          <p:attrName>style.visibility</p:attrName>
                                        </p:attrNameLst>
                                      </p:cBhvr>
                                      <p:to>
                                        <p:strVal val="visible"/>
                                      </p:to>
                                    </p:set>
                                  </p:childTnLst>
                                </p:cTn>
                              </p:par>
                            </p:childTnLst>
                          </p:cTn>
                        </p:par>
                        <p:par>
                          <p:cTn id="402" fill="hold">
                            <p:stCondLst>
                              <p:cond delay="89000"/>
                            </p:stCondLst>
                            <p:childTnLst>
                              <p:par>
                                <p:cTn id="403" presetID="1" presetClass="entr" presetSubtype="0" fill="hold" grpId="0" nodeType="afterEffect">
                                  <p:stCondLst>
                                    <p:cond delay="0"/>
                                  </p:stCondLst>
                                  <p:childTnLst>
                                    <p:set>
                                      <p:cBhvr>
                                        <p:cTn id="404" dur="1" fill="hold">
                                          <p:stCondLst>
                                            <p:cond delay="999"/>
                                          </p:stCondLst>
                                        </p:cTn>
                                        <p:tgtEl>
                                          <p:spTgt spid="508"/>
                                        </p:tgtEl>
                                        <p:attrNameLst>
                                          <p:attrName>style.visibility</p:attrName>
                                        </p:attrNameLst>
                                      </p:cBhvr>
                                      <p:to>
                                        <p:strVal val="visible"/>
                                      </p:to>
                                    </p:set>
                                  </p:childTnLst>
                                </p:cTn>
                              </p:par>
                            </p:childTnLst>
                          </p:cTn>
                        </p:par>
                        <p:par>
                          <p:cTn id="405" fill="hold">
                            <p:stCondLst>
                              <p:cond delay="90000"/>
                            </p:stCondLst>
                            <p:childTnLst>
                              <p:par>
                                <p:cTn id="406" presetID="1" presetClass="entr" presetSubtype="0" fill="hold" grpId="0" nodeType="afterEffect">
                                  <p:stCondLst>
                                    <p:cond delay="0"/>
                                  </p:stCondLst>
                                  <p:childTnLst>
                                    <p:set>
                                      <p:cBhvr>
                                        <p:cTn id="407" dur="1" fill="hold">
                                          <p:stCondLst>
                                            <p:cond delay="999"/>
                                          </p:stCondLst>
                                        </p:cTn>
                                        <p:tgtEl>
                                          <p:spTgt spid="509"/>
                                        </p:tgtEl>
                                        <p:attrNameLst>
                                          <p:attrName>style.visibility</p:attrName>
                                        </p:attrNameLst>
                                      </p:cBhvr>
                                      <p:to>
                                        <p:strVal val="visible"/>
                                      </p:to>
                                    </p:set>
                                  </p:childTnLst>
                                </p:cTn>
                              </p:par>
                            </p:childTnLst>
                          </p:cTn>
                        </p:par>
                        <p:par>
                          <p:cTn id="408" fill="hold">
                            <p:stCondLst>
                              <p:cond delay="91000"/>
                            </p:stCondLst>
                            <p:childTnLst>
                              <p:par>
                                <p:cTn id="409" presetID="1" presetClass="entr" presetSubtype="0" fill="hold" grpId="0" nodeType="afterEffect">
                                  <p:stCondLst>
                                    <p:cond delay="0"/>
                                  </p:stCondLst>
                                  <p:childTnLst>
                                    <p:set>
                                      <p:cBhvr>
                                        <p:cTn id="410" dur="1" fill="hold">
                                          <p:stCondLst>
                                            <p:cond delay="999"/>
                                          </p:stCondLst>
                                        </p:cTn>
                                        <p:tgtEl>
                                          <p:spTgt spid="510"/>
                                        </p:tgtEl>
                                        <p:attrNameLst>
                                          <p:attrName>style.visibility</p:attrName>
                                        </p:attrNameLst>
                                      </p:cBhvr>
                                      <p:to>
                                        <p:strVal val="visible"/>
                                      </p:to>
                                    </p:set>
                                  </p:childTnLst>
                                </p:cTn>
                              </p:par>
                            </p:childTnLst>
                          </p:cTn>
                        </p:par>
                        <p:par>
                          <p:cTn id="411" fill="hold">
                            <p:stCondLst>
                              <p:cond delay="92000"/>
                            </p:stCondLst>
                            <p:childTnLst>
                              <p:par>
                                <p:cTn id="412" presetID="1" presetClass="entr" presetSubtype="0" fill="hold" grpId="0" nodeType="afterEffect">
                                  <p:stCondLst>
                                    <p:cond delay="0"/>
                                  </p:stCondLst>
                                  <p:childTnLst>
                                    <p:set>
                                      <p:cBhvr>
                                        <p:cTn id="413" dur="1" fill="hold">
                                          <p:stCondLst>
                                            <p:cond delay="999"/>
                                          </p:stCondLst>
                                        </p:cTn>
                                        <p:tgtEl>
                                          <p:spTgt spid="511"/>
                                        </p:tgtEl>
                                        <p:attrNameLst>
                                          <p:attrName>style.visibility</p:attrName>
                                        </p:attrNameLst>
                                      </p:cBhvr>
                                      <p:to>
                                        <p:strVal val="visible"/>
                                      </p:to>
                                    </p:set>
                                  </p:childTnLst>
                                </p:cTn>
                              </p:par>
                            </p:childTnLst>
                          </p:cTn>
                        </p:par>
                        <p:par>
                          <p:cTn id="414" fill="hold">
                            <p:stCondLst>
                              <p:cond delay="93000"/>
                            </p:stCondLst>
                            <p:childTnLst>
                              <p:par>
                                <p:cTn id="415" presetID="1" presetClass="entr" presetSubtype="0" fill="hold" grpId="0" nodeType="afterEffect">
                                  <p:stCondLst>
                                    <p:cond delay="0"/>
                                  </p:stCondLst>
                                  <p:childTnLst>
                                    <p:set>
                                      <p:cBhvr>
                                        <p:cTn id="416" dur="1" fill="hold">
                                          <p:stCondLst>
                                            <p:cond delay="999"/>
                                          </p:stCondLst>
                                        </p:cTn>
                                        <p:tgtEl>
                                          <p:spTgt spid="512"/>
                                        </p:tgtEl>
                                        <p:attrNameLst>
                                          <p:attrName>style.visibility</p:attrName>
                                        </p:attrNameLst>
                                      </p:cBhvr>
                                      <p:to>
                                        <p:strVal val="visible"/>
                                      </p:to>
                                    </p:set>
                                  </p:childTnLst>
                                </p:cTn>
                              </p:par>
                            </p:childTnLst>
                          </p:cTn>
                        </p:par>
                        <p:par>
                          <p:cTn id="417" fill="hold">
                            <p:stCondLst>
                              <p:cond delay="94000"/>
                            </p:stCondLst>
                            <p:childTnLst>
                              <p:par>
                                <p:cTn id="418" presetID="1" presetClass="entr" presetSubtype="0" fill="hold" grpId="0" nodeType="afterEffect">
                                  <p:stCondLst>
                                    <p:cond delay="0"/>
                                  </p:stCondLst>
                                  <p:childTnLst>
                                    <p:set>
                                      <p:cBhvr>
                                        <p:cTn id="419" dur="1" fill="hold">
                                          <p:stCondLst>
                                            <p:cond delay="999"/>
                                          </p:stCondLst>
                                        </p:cTn>
                                        <p:tgtEl>
                                          <p:spTgt spid="513"/>
                                        </p:tgtEl>
                                        <p:attrNameLst>
                                          <p:attrName>style.visibility</p:attrName>
                                        </p:attrNameLst>
                                      </p:cBhvr>
                                      <p:to>
                                        <p:strVal val="visible"/>
                                      </p:to>
                                    </p:set>
                                  </p:childTnLst>
                                </p:cTn>
                              </p:par>
                            </p:childTnLst>
                          </p:cTn>
                        </p:par>
                        <p:par>
                          <p:cTn id="420" fill="hold">
                            <p:stCondLst>
                              <p:cond delay="95000"/>
                            </p:stCondLst>
                            <p:childTnLst>
                              <p:par>
                                <p:cTn id="421" presetID="1" presetClass="entr" presetSubtype="0" fill="hold" grpId="0" nodeType="afterEffect">
                                  <p:stCondLst>
                                    <p:cond delay="0"/>
                                  </p:stCondLst>
                                  <p:childTnLst>
                                    <p:set>
                                      <p:cBhvr>
                                        <p:cTn id="422" dur="1" fill="hold">
                                          <p:stCondLst>
                                            <p:cond delay="999"/>
                                          </p:stCondLst>
                                        </p:cTn>
                                        <p:tgtEl>
                                          <p:spTgt spid="514"/>
                                        </p:tgtEl>
                                        <p:attrNameLst>
                                          <p:attrName>style.visibility</p:attrName>
                                        </p:attrNameLst>
                                      </p:cBhvr>
                                      <p:to>
                                        <p:strVal val="visible"/>
                                      </p:to>
                                    </p:set>
                                  </p:childTnLst>
                                </p:cTn>
                              </p:par>
                            </p:childTnLst>
                          </p:cTn>
                        </p:par>
                        <p:par>
                          <p:cTn id="423" fill="hold">
                            <p:stCondLst>
                              <p:cond delay="96000"/>
                            </p:stCondLst>
                            <p:childTnLst>
                              <p:par>
                                <p:cTn id="424" presetID="1" presetClass="entr" presetSubtype="0" fill="hold" grpId="0" nodeType="afterEffect">
                                  <p:stCondLst>
                                    <p:cond delay="0"/>
                                  </p:stCondLst>
                                  <p:childTnLst>
                                    <p:set>
                                      <p:cBhvr>
                                        <p:cTn id="425" dur="1" fill="hold">
                                          <p:stCondLst>
                                            <p:cond delay="999"/>
                                          </p:stCondLst>
                                        </p:cTn>
                                        <p:tgtEl>
                                          <p:spTgt spid="515"/>
                                        </p:tgtEl>
                                        <p:attrNameLst>
                                          <p:attrName>style.visibility</p:attrName>
                                        </p:attrNameLst>
                                      </p:cBhvr>
                                      <p:to>
                                        <p:strVal val="visible"/>
                                      </p:to>
                                    </p:set>
                                  </p:childTnLst>
                                </p:cTn>
                              </p:par>
                            </p:childTnLst>
                          </p:cTn>
                        </p:par>
                        <p:par>
                          <p:cTn id="426" fill="hold">
                            <p:stCondLst>
                              <p:cond delay="97000"/>
                            </p:stCondLst>
                            <p:childTnLst>
                              <p:par>
                                <p:cTn id="427" presetID="1" presetClass="entr" presetSubtype="0" fill="hold" grpId="0" nodeType="afterEffect">
                                  <p:stCondLst>
                                    <p:cond delay="0"/>
                                  </p:stCondLst>
                                  <p:childTnLst>
                                    <p:set>
                                      <p:cBhvr>
                                        <p:cTn id="428" dur="1" fill="hold">
                                          <p:stCondLst>
                                            <p:cond delay="999"/>
                                          </p:stCondLst>
                                        </p:cTn>
                                        <p:tgtEl>
                                          <p:spTgt spid="516"/>
                                        </p:tgtEl>
                                        <p:attrNameLst>
                                          <p:attrName>style.visibility</p:attrName>
                                        </p:attrNameLst>
                                      </p:cBhvr>
                                      <p:to>
                                        <p:strVal val="visible"/>
                                      </p:to>
                                    </p:set>
                                  </p:childTnLst>
                                </p:cTn>
                              </p:par>
                            </p:childTnLst>
                          </p:cTn>
                        </p:par>
                        <p:par>
                          <p:cTn id="429" fill="hold">
                            <p:stCondLst>
                              <p:cond delay="98000"/>
                            </p:stCondLst>
                            <p:childTnLst>
                              <p:par>
                                <p:cTn id="430" presetID="1" presetClass="entr" presetSubtype="0" fill="hold" grpId="0" nodeType="afterEffect">
                                  <p:stCondLst>
                                    <p:cond delay="0"/>
                                  </p:stCondLst>
                                  <p:childTnLst>
                                    <p:set>
                                      <p:cBhvr>
                                        <p:cTn id="431" dur="1" fill="hold">
                                          <p:stCondLst>
                                            <p:cond delay="999"/>
                                          </p:stCondLst>
                                        </p:cTn>
                                        <p:tgtEl>
                                          <p:spTgt spid="517"/>
                                        </p:tgtEl>
                                        <p:attrNameLst>
                                          <p:attrName>style.visibility</p:attrName>
                                        </p:attrNameLst>
                                      </p:cBhvr>
                                      <p:to>
                                        <p:strVal val="visible"/>
                                      </p:to>
                                    </p:set>
                                  </p:childTnLst>
                                </p:cTn>
                              </p:par>
                            </p:childTnLst>
                          </p:cTn>
                        </p:par>
                        <p:par>
                          <p:cTn id="432" fill="hold">
                            <p:stCondLst>
                              <p:cond delay="99000"/>
                            </p:stCondLst>
                            <p:childTnLst>
                              <p:par>
                                <p:cTn id="433" presetID="1" presetClass="entr" presetSubtype="0" fill="hold" grpId="0" nodeType="afterEffect">
                                  <p:stCondLst>
                                    <p:cond delay="0"/>
                                  </p:stCondLst>
                                  <p:childTnLst>
                                    <p:set>
                                      <p:cBhvr>
                                        <p:cTn id="434" dur="1" fill="hold">
                                          <p:stCondLst>
                                            <p:cond delay="999"/>
                                          </p:stCondLst>
                                        </p:cTn>
                                        <p:tgtEl>
                                          <p:spTgt spid="518"/>
                                        </p:tgtEl>
                                        <p:attrNameLst>
                                          <p:attrName>style.visibility</p:attrName>
                                        </p:attrNameLst>
                                      </p:cBhvr>
                                      <p:to>
                                        <p:strVal val="visible"/>
                                      </p:to>
                                    </p:set>
                                  </p:childTnLst>
                                </p:cTn>
                              </p:par>
                            </p:childTnLst>
                          </p:cTn>
                        </p:par>
                        <p:par>
                          <p:cTn id="435" fill="hold">
                            <p:stCondLst>
                              <p:cond delay="100000"/>
                            </p:stCondLst>
                            <p:childTnLst>
                              <p:par>
                                <p:cTn id="436" presetID="1" presetClass="entr" presetSubtype="0" fill="hold" grpId="0" nodeType="afterEffect">
                                  <p:stCondLst>
                                    <p:cond delay="0"/>
                                  </p:stCondLst>
                                  <p:childTnLst>
                                    <p:set>
                                      <p:cBhvr>
                                        <p:cTn id="437" dur="1" fill="hold">
                                          <p:stCondLst>
                                            <p:cond delay="999"/>
                                          </p:stCondLst>
                                        </p:cTn>
                                        <p:tgtEl>
                                          <p:spTgt spid="519"/>
                                        </p:tgtEl>
                                        <p:attrNameLst>
                                          <p:attrName>style.visibility</p:attrName>
                                        </p:attrNameLst>
                                      </p:cBhvr>
                                      <p:to>
                                        <p:strVal val="visible"/>
                                      </p:to>
                                    </p:set>
                                  </p:childTnLst>
                                </p:cTn>
                              </p:par>
                            </p:childTnLst>
                          </p:cTn>
                        </p:par>
                        <p:par>
                          <p:cTn id="438" fill="hold">
                            <p:stCondLst>
                              <p:cond delay="101000"/>
                            </p:stCondLst>
                            <p:childTnLst>
                              <p:par>
                                <p:cTn id="439" presetID="1" presetClass="entr" presetSubtype="0" fill="hold" grpId="0" nodeType="afterEffect">
                                  <p:stCondLst>
                                    <p:cond delay="0"/>
                                  </p:stCondLst>
                                  <p:childTnLst>
                                    <p:set>
                                      <p:cBhvr>
                                        <p:cTn id="440" dur="1" fill="hold">
                                          <p:stCondLst>
                                            <p:cond delay="999"/>
                                          </p:stCondLst>
                                        </p:cTn>
                                        <p:tgtEl>
                                          <p:spTgt spid="520"/>
                                        </p:tgtEl>
                                        <p:attrNameLst>
                                          <p:attrName>style.visibility</p:attrName>
                                        </p:attrNameLst>
                                      </p:cBhvr>
                                      <p:to>
                                        <p:strVal val="visible"/>
                                      </p:to>
                                    </p:set>
                                  </p:childTnLst>
                                </p:cTn>
                              </p:par>
                            </p:childTnLst>
                          </p:cTn>
                        </p:par>
                        <p:par>
                          <p:cTn id="441" fill="hold">
                            <p:stCondLst>
                              <p:cond delay="102000"/>
                            </p:stCondLst>
                            <p:childTnLst>
                              <p:par>
                                <p:cTn id="442" presetID="1" presetClass="entr" presetSubtype="0" fill="hold" grpId="0" nodeType="afterEffect">
                                  <p:stCondLst>
                                    <p:cond delay="0"/>
                                  </p:stCondLst>
                                  <p:childTnLst>
                                    <p:set>
                                      <p:cBhvr>
                                        <p:cTn id="443" dur="1" fill="hold">
                                          <p:stCondLst>
                                            <p:cond delay="999"/>
                                          </p:stCondLst>
                                        </p:cTn>
                                        <p:tgtEl>
                                          <p:spTgt spid="521"/>
                                        </p:tgtEl>
                                        <p:attrNameLst>
                                          <p:attrName>style.visibility</p:attrName>
                                        </p:attrNameLst>
                                      </p:cBhvr>
                                      <p:to>
                                        <p:strVal val="visible"/>
                                      </p:to>
                                    </p:set>
                                  </p:childTnLst>
                                </p:cTn>
                              </p:par>
                            </p:childTnLst>
                          </p:cTn>
                        </p:par>
                        <p:par>
                          <p:cTn id="444" fill="hold">
                            <p:stCondLst>
                              <p:cond delay="103000"/>
                            </p:stCondLst>
                            <p:childTnLst>
                              <p:par>
                                <p:cTn id="445" presetID="1" presetClass="entr" presetSubtype="0" fill="hold" grpId="0" nodeType="afterEffect">
                                  <p:stCondLst>
                                    <p:cond delay="0"/>
                                  </p:stCondLst>
                                  <p:childTnLst>
                                    <p:set>
                                      <p:cBhvr>
                                        <p:cTn id="446" dur="1" fill="hold">
                                          <p:stCondLst>
                                            <p:cond delay="999"/>
                                          </p:stCondLst>
                                        </p:cTn>
                                        <p:tgtEl>
                                          <p:spTgt spid="522"/>
                                        </p:tgtEl>
                                        <p:attrNameLst>
                                          <p:attrName>style.visibility</p:attrName>
                                        </p:attrNameLst>
                                      </p:cBhvr>
                                      <p:to>
                                        <p:strVal val="visible"/>
                                      </p:to>
                                    </p:set>
                                  </p:childTnLst>
                                </p:cTn>
                              </p:par>
                            </p:childTnLst>
                          </p:cTn>
                        </p:par>
                        <p:par>
                          <p:cTn id="447" fill="hold">
                            <p:stCondLst>
                              <p:cond delay="104000"/>
                            </p:stCondLst>
                            <p:childTnLst>
                              <p:par>
                                <p:cTn id="448" presetID="1" presetClass="entr" presetSubtype="0" fill="hold" grpId="0" nodeType="afterEffect">
                                  <p:stCondLst>
                                    <p:cond delay="0"/>
                                  </p:stCondLst>
                                  <p:childTnLst>
                                    <p:set>
                                      <p:cBhvr>
                                        <p:cTn id="449" dur="1" fill="hold">
                                          <p:stCondLst>
                                            <p:cond delay="999"/>
                                          </p:stCondLst>
                                        </p:cTn>
                                        <p:tgtEl>
                                          <p:spTgt spid="523"/>
                                        </p:tgtEl>
                                        <p:attrNameLst>
                                          <p:attrName>style.visibility</p:attrName>
                                        </p:attrNameLst>
                                      </p:cBhvr>
                                      <p:to>
                                        <p:strVal val="visible"/>
                                      </p:to>
                                    </p:set>
                                  </p:childTnLst>
                                </p:cTn>
                              </p:par>
                            </p:childTnLst>
                          </p:cTn>
                        </p:par>
                        <p:par>
                          <p:cTn id="450" fill="hold">
                            <p:stCondLst>
                              <p:cond delay="105000"/>
                            </p:stCondLst>
                            <p:childTnLst>
                              <p:par>
                                <p:cTn id="451" presetID="1" presetClass="entr" presetSubtype="0" fill="hold" grpId="0" nodeType="afterEffect">
                                  <p:stCondLst>
                                    <p:cond delay="0"/>
                                  </p:stCondLst>
                                  <p:childTnLst>
                                    <p:set>
                                      <p:cBhvr>
                                        <p:cTn id="452" dur="1" fill="hold">
                                          <p:stCondLst>
                                            <p:cond delay="999"/>
                                          </p:stCondLst>
                                        </p:cTn>
                                        <p:tgtEl>
                                          <p:spTgt spid="524"/>
                                        </p:tgtEl>
                                        <p:attrNameLst>
                                          <p:attrName>style.visibility</p:attrName>
                                        </p:attrNameLst>
                                      </p:cBhvr>
                                      <p:to>
                                        <p:strVal val="visible"/>
                                      </p:to>
                                    </p:set>
                                  </p:childTnLst>
                                </p:cTn>
                              </p:par>
                            </p:childTnLst>
                          </p:cTn>
                        </p:par>
                        <p:par>
                          <p:cTn id="453" fill="hold">
                            <p:stCondLst>
                              <p:cond delay="106000"/>
                            </p:stCondLst>
                            <p:childTnLst>
                              <p:par>
                                <p:cTn id="454" presetID="1" presetClass="entr" presetSubtype="0" fill="hold" grpId="0" nodeType="afterEffect">
                                  <p:stCondLst>
                                    <p:cond delay="0"/>
                                  </p:stCondLst>
                                  <p:childTnLst>
                                    <p:set>
                                      <p:cBhvr>
                                        <p:cTn id="455" dur="1" fill="hold">
                                          <p:stCondLst>
                                            <p:cond delay="999"/>
                                          </p:stCondLst>
                                        </p:cTn>
                                        <p:tgtEl>
                                          <p:spTgt spid="525"/>
                                        </p:tgtEl>
                                        <p:attrNameLst>
                                          <p:attrName>style.visibility</p:attrName>
                                        </p:attrNameLst>
                                      </p:cBhvr>
                                      <p:to>
                                        <p:strVal val="visible"/>
                                      </p:to>
                                    </p:set>
                                  </p:childTnLst>
                                </p:cTn>
                              </p:par>
                            </p:childTnLst>
                          </p:cTn>
                        </p:par>
                        <p:par>
                          <p:cTn id="456" fill="hold">
                            <p:stCondLst>
                              <p:cond delay="107000"/>
                            </p:stCondLst>
                            <p:childTnLst>
                              <p:par>
                                <p:cTn id="457" presetID="1" presetClass="entr" presetSubtype="0" fill="hold" grpId="0" nodeType="afterEffect">
                                  <p:stCondLst>
                                    <p:cond delay="0"/>
                                  </p:stCondLst>
                                  <p:childTnLst>
                                    <p:set>
                                      <p:cBhvr>
                                        <p:cTn id="458" dur="1" fill="hold">
                                          <p:stCondLst>
                                            <p:cond delay="999"/>
                                          </p:stCondLst>
                                        </p:cTn>
                                        <p:tgtEl>
                                          <p:spTgt spid="526"/>
                                        </p:tgtEl>
                                        <p:attrNameLst>
                                          <p:attrName>style.visibility</p:attrName>
                                        </p:attrNameLst>
                                      </p:cBhvr>
                                      <p:to>
                                        <p:strVal val="visible"/>
                                      </p:to>
                                    </p:set>
                                  </p:childTnLst>
                                </p:cTn>
                              </p:par>
                            </p:childTnLst>
                          </p:cTn>
                        </p:par>
                        <p:par>
                          <p:cTn id="459" fill="hold">
                            <p:stCondLst>
                              <p:cond delay="108000"/>
                            </p:stCondLst>
                            <p:childTnLst>
                              <p:par>
                                <p:cTn id="460" presetID="1" presetClass="entr" presetSubtype="0" fill="hold" grpId="0" nodeType="afterEffect">
                                  <p:stCondLst>
                                    <p:cond delay="0"/>
                                  </p:stCondLst>
                                  <p:childTnLst>
                                    <p:set>
                                      <p:cBhvr>
                                        <p:cTn id="461" dur="1" fill="hold">
                                          <p:stCondLst>
                                            <p:cond delay="999"/>
                                          </p:stCondLst>
                                        </p:cTn>
                                        <p:tgtEl>
                                          <p:spTgt spid="527"/>
                                        </p:tgtEl>
                                        <p:attrNameLst>
                                          <p:attrName>style.visibility</p:attrName>
                                        </p:attrNameLst>
                                      </p:cBhvr>
                                      <p:to>
                                        <p:strVal val="visible"/>
                                      </p:to>
                                    </p:set>
                                  </p:childTnLst>
                                </p:cTn>
                              </p:par>
                            </p:childTnLst>
                          </p:cTn>
                        </p:par>
                        <p:par>
                          <p:cTn id="462" fill="hold">
                            <p:stCondLst>
                              <p:cond delay="109000"/>
                            </p:stCondLst>
                            <p:childTnLst>
                              <p:par>
                                <p:cTn id="463" presetID="1" presetClass="entr" presetSubtype="0" fill="hold" grpId="0" nodeType="afterEffect">
                                  <p:stCondLst>
                                    <p:cond delay="0"/>
                                  </p:stCondLst>
                                  <p:childTnLst>
                                    <p:set>
                                      <p:cBhvr>
                                        <p:cTn id="464" dur="1" fill="hold">
                                          <p:stCondLst>
                                            <p:cond delay="999"/>
                                          </p:stCondLst>
                                        </p:cTn>
                                        <p:tgtEl>
                                          <p:spTgt spid="528"/>
                                        </p:tgtEl>
                                        <p:attrNameLst>
                                          <p:attrName>style.visibility</p:attrName>
                                        </p:attrNameLst>
                                      </p:cBhvr>
                                      <p:to>
                                        <p:strVal val="visible"/>
                                      </p:to>
                                    </p:set>
                                  </p:childTnLst>
                                </p:cTn>
                              </p:par>
                            </p:childTnLst>
                          </p:cTn>
                        </p:par>
                        <p:par>
                          <p:cTn id="465" fill="hold">
                            <p:stCondLst>
                              <p:cond delay="110000"/>
                            </p:stCondLst>
                            <p:childTnLst>
                              <p:par>
                                <p:cTn id="466" presetID="1" presetClass="entr" presetSubtype="0" fill="hold" grpId="0" nodeType="afterEffect">
                                  <p:stCondLst>
                                    <p:cond delay="0"/>
                                  </p:stCondLst>
                                  <p:childTnLst>
                                    <p:set>
                                      <p:cBhvr>
                                        <p:cTn id="467" dur="1" fill="hold">
                                          <p:stCondLst>
                                            <p:cond delay="999"/>
                                          </p:stCondLst>
                                        </p:cTn>
                                        <p:tgtEl>
                                          <p:spTgt spid="529"/>
                                        </p:tgtEl>
                                        <p:attrNameLst>
                                          <p:attrName>style.visibility</p:attrName>
                                        </p:attrNameLst>
                                      </p:cBhvr>
                                      <p:to>
                                        <p:strVal val="visible"/>
                                      </p:to>
                                    </p:set>
                                  </p:childTnLst>
                                </p:cTn>
                              </p:par>
                            </p:childTnLst>
                          </p:cTn>
                        </p:par>
                        <p:par>
                          <p:cTn id="468" fill="hold">
                            <p:stCondLst>
                              <p:cond delay="111000"/>
                            </p:stCondLst>
                            <p:childTnLst>
                              <p:par>
                                <p:cTn id="469" presetID="1" presetClass="entr" presetSubtype="0" fill="hold" grpId="0" nodeType="afterEffect">
                                  <p:stCondLst>
                                    <p:cond delay="0"/>
                                  </p:stCondLst>
                                  <p:childTnLst>
                                    <p:set>
                                      <p:cBhvr>
                                        <p:cTn id="470" dur="1" fill="hold">
                                          <p:stCondLst>
                                            <p:cond delay="999"/>
                                          </p:stCondLst>
                                        </p:cTn>
                                        <p:tgtEl>
                                          <p:spTgt spid="530"/>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5" name="CLICK.WAV"/>
                                        </p:tgtEl>
                                      </p:cMediaNode>
                                    </p:audio>
                                  </p:subTnLst>
                                </p:cTn>
                              </p:par>
                            </p:childTnLst>
                          </p:cTn>
                        </p:par>
                        <p:par>
                          <p:cTn id="471" fill="hold">
                            <p:stCondLst>
                              <p:cond delay="112000"/>
                            </p:stCondLst>
                            <p:childTnLst>
                              <p:par>
                                <p:cTn id="472" presetID="1" presetClass="entr" presetSubtype="0" fill="hold" grpId="0" nodeType="afterEffect">
                                  <p:stCondLst>
                                    <p:cond delay="0"/>
                                  </p:stCondLst>
                                  <p:childTnLst>
                                    <p:set>
                                      <p:cBhvr>
                                        <p:cTn id="473" dur="1" fill="hold">
                                          <p:stCondLst>
                                            <p:cond delay="999"/>
                                          </p:stCondLst>
                                        </p:cTn>
                                        <p:tgtEl>
                                          <p:spTgt spid="531"/>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5" name="CLICK.WAV"/>
                                        </p:tgtEl>
                                      </p:cMediaNode>
                                    </p:audio>
                                  </p:subTnLst>
                                </p:cTn>
                              </p:par>
                            </p:childTnLst>
                          </p:cTn>
                        </p:par>
                        <p:par>
                          <p:cTn id="474" fill="hold">
                            <p:stCondLst>
                              <p:cond delay="113000"/>
                            </p:stCondLst>
                            <p:childTnLst>
                              <p:par>
                                <p:cTn id="475" presetID="1" presetClass="entr" presetSubtype="0" fill="hold" grpId="0" nodeType="afterEffect">
                                  <p:stCondLst>
                                    <p:cond delay="0"/>
                                  </p:stCondLst>
                                  <p:childTnLst>
                                    <p:set>
                                      <p:cBhvr>
                                        <p:cTn id="476" dur="1" fill="hold">
                                          <p:stCondLst>
                                            <p:cond delay="999"/>
                                          </p:stCondLst>
                                        </p:cTn>
                                        <p:tgtEl>
                                          <p:spTgt spid="532"/>
                                        </p:tgtEl>
                                        <p:attrNameLst>
                                          <p:attrName>style.visibility</p:attrName>
                                        </p:attrNameLst>
                                      </p:cBhvr>
                                      <p:to>
                                        <p:strVal val="visible"/>
                                      </p:to>
                                    </p:set>
                                  </p:childTnLst>
                                  <p:subTnLst>
                                    <p:audio>
                                      <p:cMediaNode>
                                        <p:cTn display="0" masterRel="sameClick">
                                          <p:stCondLst>
                                            <p:cond evt="begin" delay="0">
                                              <p:tn val="475"/>
                                            </p:cond>
                                          </p:stCondLst>
                                          <p:endCondLst>
                                            <p:cond evt="onStopAudio" delay="0">
                                              <p:tgtEl>
                                                <p:sldTgt/>
                                              </p:tgtEl>
                                            </p:cond>
                                          </p:endCondLst>
                                        </p:cTn>
                                        <p:tgtEl>
                                          <p:sndTgt r:embed="rId5" name="CLICK.WAV"/>
                                        </p:tgtEl>
                                      </p:cMediaNode>
                                    </p:audio>
                                  </p:subTnLst>
                                </p:cTn>
                              </p:par>
                            </p:childTnLst>
                          </p:cTn>
                        </p:par>
                        <p:par>
                          <p:cTn id="477" fill="hold">
                            <p:stCondLst>
                              <p:cond delay="114000"/>
                            </p:stCondLst>
                            <p:childTnLst>
                              <p:par>
                                <p:cTn id="478" presetID="1" presetClass="entr" presetSubtype="0" fill="hold" grpId="0" nodeType="afterEffect">
                                  <p:stCondLst>
                                    <p:cond delay="0"/>
                                  </p:stCondLst>
                                  <p:childTnLst>
                                    <p:set>
                                      <p:cBhvr>
                                        <p:cTn id="479" dur="1" fill="hold">
                                          <p:stCondLst>
                                            <p:cond delay="999"/>
                                          </p:stCondLst>
                                        </p:cTn>
                                        <p:tgtEl>
                                          <p:spTgt spid="533"/>
                                        </p:tgtEl>
                                        <p:attrNameLst>
                                          <p:attrName>style.visibility</p:attrName>
                                        </p:attrNameLst>
                                      </p:cBhvr>
                                      <p:to>
                                        <p:strVal val="visible"/>
                                      </p:to>
                                    </p:set>
                                  </p:childTnLst>
                                  <p:subTnLst>
                                    <p:audio>
                                      <p:cMediaNode>
                                        <p:cTn display="0" masterRel="sameClick">
                                          <p:stCondLst>
                                            <p:cond evt="begin" delay="0">
                                              <p:tn val="478"/>
                                            </p:cond>
                                          </p:stCondLst>
                                          <p:endCondLst>
                                            <p:cond evt="onStopAudio" delay="0">
                                              <p:tgtEl>
                                                <p:sldTgt/>
                                              </p:tgtEl>
                                            </p:cond>
                                          </p:endCondLst>
                                        </p:cTn>
                                        <p:tgtEl>
                                          <p:sndTgt r:embed="rId5" name="CLICK.WAV"/>
                                        </p:tgtEl>
                                      </p:cMediaNode>
                                    </p:audio>
                                  </p:subTnLst>
                                </p:cTn>
                              </p:par>
                            </p:childTnLst>
                          </p:cTn>
                        </p:par>
                        <p:par>
                          <p:cTn id="480" fill="hold">
                            <p:stCondLst>
                              <p:cond delay="115000"/>
                            </p:stCondLst>
                            <p:childTnLst>
                              <p:par>
                                <p:cTn id="481" presetID="1" presetClass="entr" presetSubtype="0" fill="hold" grpId="0" nodeType="afterEffect">
                                  <p:stCondLst>
                                    <p:cond delay="0"/>
                                  </p:stCondLst>
                                  <p:childTnLst>
                                    <p:set>
                                      <p:cBhvr>
                                        <p:cTn id="482" dur="1" fill="hold">
                                          <p:stCondLst>
                                            <p:cond delay="999"/>
                                          </p:stCondLst>
                                        </p:cTn>
                                        <p:tgtEl>
                                          <p:spTgt spid="534"/>
                                        </p:tgtEl>
                                        <p:attrNameLst>
                                          <p:attrName>style.visibility</p:attrName>
                                        </p:attrNameLst>
                                      </p:cBhvr>
                                      <p:to>
                                        <p:strVal val="visible"/>
                                      </p:to>
                                    </p:set>
                                  </p:childTnLst>
                                  <p:subTnLst>
                                    <p:audio>
                                      <p:cMediaNode>
                                        <p:cTn display="0" masterRel="sameClick">
                                          <p:stCondLst>
                                            <p:cond evt="begin" delay="0">
                                              <p:tn val="481"/>
                                            </p:cond>
                                          </p:stCondLst>
                                          <p:endCondLst>
                                            <p:cond evt="onStopAudio" delay="0">
                                              <p:tgtEl>
                                                <p:sldTgt/>
                                              </p:tgtEl>
                                            </p:cond>
                                          </p:endCondLst>
                                        </p:cTn>
                                        <p:tgtEl>
                                          <p:sndTgt r:embed="rId5" name="CLICK.WAV"/>
                                        </p:tgtEl>
                                      </p:cMediaNode>
                                    </p:audio>
                                  </p:subTnLst>
                                </p:cTn>
                              </p:par>
                            </p:childTnLst>
                          </p:cTn>
                        </p:par>
                        <p:par>
                          <p:cTn id="483" fill="hold">
                            <p:stCondLst>
                              <p:cond delay="116000"/>
                            </p:stCondLst>
                            <p:childTnLst>
                              <p:par>
                                <p:cTn id="484" presetID="1" presetClass="entr" presetSubtype="0" fill="hold" grpId="0" nodeType="afterEffect">
                                  <p:stCondLst>
                                    <p:cond delay="0"/>
                                  </p:stCondLst>
                                  <p:childTnLst>
                                    <p:set>
                                      <p:cBhvr>
                                        <p:cTn id="485" dur="1" fill="hold">
                                          <p:stCondLst>
                                            <p:cond delay="999"/>
                                          </p:stCondLst>
                                        </p:cTn>
                                        <p:tgtEl>
                                          <p:spTgt spid="535"/>
                                        </p:tgtEl>
                                        <p:attrNameLst>
                                          <p:attrName>style.visibility</p:attrName>
                                        </p:attrNameLst>
                                      </p:cBhvr>
                                      <p:to>
                                        <p:strVal val="visible"/>
                                      </p:to>
                                    </p:set>
                                  </p:childTnLst>
                                  <p:subTnLst>
                                    <p:audio>
                                      <p:cMediaNode>
                                        <p:cTn display="0" masterRel="sameClick">
                                          <p:stCondLst>
                                            <p:cond evt="begin" delay="0">
                                              <p:tn val="484"/>
                                            </p:cond>
                                          </p:stCondLst>
                                          <p:endCondLst>
                                            <p:cond evt="onStopAudio" delay="0">
                                              <p:tgtEl>
                                                <p:sldTgt/>
                                              </p:tgtEl>
                                            </p:cond>
                                          </p:endCondLst>
                                        </p:cTn>
                                        <p:tgtEl>
                                          <p:sndTgt r:embed="rId5" name="CLICK.WAV"/>
                                        </p:tgtEl>
                                      </p:cMediaNode>
                                    </p:audio>
                                  </p:subTnLst>
                                </p:cTn>
                              </p:par>
                            </p:childTnLst>
                          </p:cTn>
                        </p:par>
                        <p:par>
                          <p:cTn id="486" fill="hold">
                            <p:stCondLst>
                              <p:cond delay="117000"/>
                            </p:stCondLst>
                            <p:childTnLst>
                              <p:par>
                                <p:cTn id="487" presetID="1" presetClass="entr" presetSubtype="0" fill="hold" grpId="0" nodeType="afterEffect">
                                  <p:stCondLst>
                                    <p:cond delay="0"/>
                                  </p:stCondLst>
                                  <p:childTnLst>
                                    <p:set>
                                      <p:cBhvr>
                                        <p:cTn id="488" dur="1" fill="hold">
                                          <p:stCondLst>
                                            <p:cond delay="999"/>
                                          </p:stCondLst>
                                        </p:cTn>
                                        <p:tgtEl>
                                          <p:spTgt spid="536"/>
                                        </p:tgtEl>
                                        <p:attrNameLst>
                                          <p:attrName>style.visibility</p:attrName>
                                        </p:attrNameLst>
                                      </p:cBhvr>
                                      <p:to>
                                        <p:strVal val="visible"/>
                                      </p:to>
                                    </p:set>
                                  </p:childTnLst>
                                  <p:subTnLst>
                                    <p:audio>
                                      <p:cMediaNode>
                                        <p:cTn display="0" masterRel="sameClick">
                                          <p:stCondLst>
                                            <p:cond evt="begin" delay="0">
                                              <p:tn val="487"/>
                                            </p:cond>
                                          </p:stCondLst>
                                          <p:endCondLst>
                                            <p:cond evt="onStopAudio" delay="0">
                                              <p:tgtEl>
                                                <p:sldTgt/>
                                              </p:tgtEl>
                                            </p:cond>
                                          </p:endCondLst>
                                        </p:cTn>
                                        <p:tgtEl>
                                          <p:sndTgt r:embed="rId5" name="CLICK.WAV"/>
                                        </p:tgtEl>
                                      </p:cMediaNode>
                                    </p:audio>
                                  </p:subTnLst>
                                </p:cTn>
                              </p:par>
                            </p:childTnLst>
                          </p:cTn>
                        </p:par>
                        <p:par>
                          <p:cTn id="489" fill="hold">
                            <p:stCondLst>
                              <p:cond delay="118000"/>
                            </p:stCondLst>
                            <p:childTnLst>
                              <p:par>
                                <p:cTn id="490" presetID="1" presetClass="entr" presetSubtype="0" fill="hold" grpId="0" nodeType="afterEffect">
                                  <p:stCondLst>
                                    <p:cond delay="0"/>
                                  </p:stCondLst>
                                  <p:childTnLst>
                                    <p:set>
                                      <p:cBhvr>
                                        <p:cTn id="491" dur="1" fill="hold">
                                          <p:stCondLst>
                                            <p:cond delay="999"/>
                                          </p:stCondLst>
                                        </p:cTn>
                                        <p:tgtEl>
                                          <p:spTgt spid="537"/>
                                        </p:tgtEl>
                                        <p:attrNameLst>
                                          <p:attrName>style.visibility</p:attrName>
                                        </p:attrNameLst>
                                      </p:cBhvr>
                                      <p:to>
                                        <p:strVal val="visible"/>
                                      </p:to>
                                    </p:set>
                                  </p:childTnLst>
                                  <p:subTnLst>
                                    <p:audio>
                                      <p:cMediaNode>
                                        <p:cTn display="0" masterRel="sameClick">
                                          <p:stCondLst>
                                            <p:cond evt="begin" delay="0">
                                              <p:tn val="490"/>
                                            </p:cond>
                                          </p:stCondLst>
                                          <p:endCondLst>
                                            <p:cond evt="onStopAudio" delay="0">
                                              <p:tgtEl>
                                                <p:sldTgt/>
                                              </p:tgtEl>
                                            </p:cond>
                                          </p:endCondLst>
                                        </p:cTn>
                                        <p:tgtEl>
                                          <p:sndTgt r:embed="rId5" name="CLICK.WAV"/>
                                        </p:tgtEl>
                                      </p:cMediaNode>
                                    </p:audio>
                                  </p:subTnLst>
                                </p:cTn>
                              </p:par>
                            </p:childTnLst>
                          </p:cTn>
                        </p:par>
                        <p:par>
                          <p:cTn id="492" fill="hold">
                            <p:stCondLst>
                              <p:cond delay="119000"/>
                            </p:stCondLst>
                            <p:childTnLst>
                              <p:par>
                                <p:cTn id="493" presetID="1" presetClass="entr" presetSubtype="0" fill="hold" grpId="0" nodeType="afterEffect">
                                  <p:stCondLst>
                                    <p:cond delay="0"/>
                                  </p:stCondLst>
                                  <p:childTnLst>
                                    <p:set>
                                      <p:cBhvr>
                                        <p:cTn id="494" dur="1" fill="hold">
                                          <p:stCondLst>
                                            <p:cond delay="999"/>
                                          </p:stCondLst>
                                        </p:cTn>
                                        <p:tgtEl>
                                          <p:spTgt spid="538"/>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5" name="CLICK.WAV"/>
                                        </p:tgtEl>
                                      </p:cMediaNode>
                                    </p:audio>
                                  </p:subTnLst>
                                </p:cTn>
                              </p:par>
                            </p:childTnLst>
                          </p:cTn>
                        </p:par>
                        <p:par>
                          <p:cTn id="495" fill="hold">
                            <p:stCondLst>
                              <p:cond delay="120000"/>
                            </p:stCondLst>
                            <p:childTnLst>
                              <p:par>
                                <p:cTn id="496" presetID="1" presetClass="entr" presetSubtype="0" fill="hold" grpId="0" nodeType="afterEffect">
                                  <p:stCondLst>
                                    <p:cond delay="0"/>
                                  </p:stCondLst>
                                  <p:childTnLst>
                                    <p:set>
                                      <p:cBhvr>
                                        <p:cTn id="497" dur="1" fill="hold">
                                          <p:stCondLst>
                                            <p:cond delay="999"/>
                                          </p:stCondLst>
                                        </p:cTn>
                                        <p:tgtEl>
                                          <p:spTgt spid="539"/>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6" name="alarm clock.wav"/>
                                        </p:tgtEl>
                                      </p:cMediaNode>
                                    </p:audio>
                                  </p:subTnLst>
                                </p:cTn>
                              </p:par>
                            </p:childTnLst>
                          </p:cTn>
                        </p:par>
                      </p:childTnLst>
                    </p:cTn>
                  </p:par>
                </p:childTnLst>
              </p:cTn>
              <p:nextCondLst>
                <p:cond evt="onClick" delay="0">
                  <p:tgtEl>
                    <p:spTgt spid="550"/>
                  </p:tgtEl>
                </p:cond>
              </p:nextCondLst>
            </p:seq>
            <p:seq concurrent="1" nextAc="seek">
              <p:cTn id="498" restart="whenNotActive" fill="hold" evtFilter="cancelBubble" nodeType="interactiveSeq">
                <p:stCondLst>
                  <p:cond evt="onClick" delay="0">
                    <p:tgtEl>
                      <p:spTgt spid="409"/>
                    </p:tgtEl>
                  </p:cond>
                </p:stCondLst>
                <p:endSync evt="end" delay="0">
                  <p:rtn val="all"/>
                </p:endSync>
                <p:childTnLst>
                  <p:par>
                    <p:cTn id="499" fill="hold">
                      <p:stCondLst>
                        <p:cond delay="0"/>
                      </p:stCondLst>
                      <p:childTnLst>
                        <p:par>
                          <p:cTn id="500" fill="hold">
                            <p:stCondLst>
                              <p:cond delay="0"/>
                            </p:stCondLst>
                            <p:childTnLst>
                              <p:par>
                                <p:cTn id="501" presetID="10" presetClass="entr" presetSubtype="0" fill="hold" grpId="0" nodeType="clickEffect">
                                  <p:stCondLst>
                                    <p:cond delay="0"/>
                                  </p:stCondLst>
                                  <p:childTnLst>
                                    <p:set>
                                      <p:cBhvr>
                                        <p:cTn id="502" dur="1" fill="hold">
                                          <p:stCondLst>
                                            <p:cond delay="0"/>
                                          </p:stCondLst>
                                        </p:cTn>
                                        <p:tgtEl>
                                          <p:spTgt spid="410"/>
                                        </p:tgtEl>
                                        <p:attrNameLst>
                                          <p:attrName>style.visibility</p:attrName>
                                        </p:attrNameLst>
                                      </p:cBhvr>
                                      <p:to>
                                        <p:strVal val="visible"/>
                                      </p:to>
                                    </p:set>
                                    <p:animEffect transition="in" filter="fade">
                                      <p:cBhvr>
                                        <p:cTn id="503" dur="1000"/>
                                        <p:tgtEl>
                                          <p:spTgt spid="410"/>
                                        </p:tgtEl>
                                      </p:cBhvr>
                                    </p:animEffect>
                                  </p:childTnLst>
                                  <p:subTnLst>
                                    <p:audio>
                                      <p:cMediaNode>
                                        <p:cTn display="0" masterRel="sameClick">
                                          <p:stCondLst>
                                            <p:cond evt="begin" delay="0">
                                              <p:tn val="501"/>
                                            </p:cond>
                                          </p:stCondLst>
                                          <p:endCondLst>
                                            <p:cond evt="onStopAudio" delay="0">
                                              <p:tgtEl>
                                                <p:sldTgt/>
                                              </p:tgtEl>
                                            </p:cond>
                                          </p:endCondLst>
                                        </p:cTn>
                                        <p:tgtEl>
                                          <p:sndTgt r:embed="rId4" name="BREEZE.WAV"/>
                                        </p:tgtEl>
                                      </p:cMediaNode>
                                    </p:audio>
                                  </p:subTnLst>
                                </p:cTn>
                              </p:par>
                            </p:childTnLst>
                          </p:cTn>
                        </p:par>
                      </p:childTnLst>
                    </p:cTn>
                  </p:par>
                  <p:par>
                    <p:cTn id="504" fill="hold">
                      <p:stCondLst>
                        <p:cond delay="indefinite"/>
                      </p:stCondLst>
                      <p:childTnLst>
                        <p:par>
                          <p:cTn id="505" fill="hold">
                            <p:stCondLst>
                              <p:cond delay="0"/>
                            </p:stCondLst>
                            <p:childTnLst>
                              <p:par>
                                <p:cTn id="506" presetID="10" presetClass="entr" presetSubtype="0" fill="hold" grpId="0" nodeType="clickEffect">
                                  <p:stCondLst>
                                    <p:cond delay="0"/>
                                  </p:stCondLst>
                                  <p:childTnLst>
                                    <p:set>
                                      <p:cBhvr>
                                        <p:cTn id="507" dur="1" fill="hold">
                                          <p:stCondLst>
                                            <p:cond delay="0"/>
                                          </p:stCondLst>
                                        </p:cTn>
                                        <p:tgtEl>
                                          <p:spTgt spid="411"/>
                                        </p:tgtEl>
                                        <p:attrNameLst>
                                          <p:attrName>style.visibility</p:attrName>
                                        </p:attrNameLst>
                                      </p:cBhvr>
                                      <p:to>
                                        <p:strVal val="visible"/>
                                      </p:to>
                                    </p:set>
                                    <p:animEffect transition="in" filter="fade">
                                      <p:cBhvr>
                                        <p:cTn id="508" dur="1000"/>
                                        <p:tgtEl>
                                          <p:spTgt spid="411"/>
                                        </p:tgtEl>
                                      </p:cBhvr>
                                    </p:animEffect>
                                  </p:childTnLst>
                                  <p:subTnLst>
                                    <p:audio>
                                      <p:cMediaNode>
                                        <p:cTn display="0" masterRel="sameClick">
                                          <p:stCondLst>
                                            <p:cond evt="begin" delay="0">
                                              <p:tn val="506"/>
                                            </p:cond>
                                          </p:stCondLst>
                                          <p:endCondLst>
                                            <p:cond evt="onStopAudio" delay="0">
                                              <p:tgtEl>
                                                <p:sldTgt/>
                                              </p:tgtEl>
                                            </p:cond>
                                          </p:endCondLst>
                                        </p:cTn>
                                        <p:tgtEl>
                                          <p:sndTgt r:embed="rId4" name="BREEZE.WAV"/>
                                        </p:tgtEl>
                                      </p:cMediaNode>
                                    </p:audio>
                                  </p:subTnLst>
                                </p:cTn>
                              </p:par>
                            </p:childTnLst>
                          </p:cTn>
                        </p:par>
                      </p:childTnLst>
                    </p:cTn>
                  </p:par>
                  <p:par>
                    <p:cTn id="509" fill="hold">
                      <p:stCondLst>
                        <p:cond delay="indefinite"/>
                      </p:stCondLst>
                      <p:childTnLst>
                        <p:par>
                          <p:cTn id="510" fill="hold">
                            <p:stCondLst>
                              <p:cond delay="0"/>
                            </p:stCondLst>
                            <p:childTnLst>
                              <p:par>
                                <p:cTn id="511" presetID="10" presetClass="entr" presetSubtype="0" fill="hold" grpId="0" nodeType="clickEffect">
                                  <p:stCondLst>
                                    <p:cond delay="0"/>
                                  </p:stCondLst>
                                  <p:childTnLst>
                                    <p:set>
                                      <p:cBhvr>
                                        <p:cTn id="512" dur="1" fill="hold">
                                          <p:stCondLst>
                                            <p:cond delay="0"/>
                                          </p:stCondLst>
                                        </p:cTn>
                                        <p:tgtEl>
                                          <p:spTgt spid="412"/>
                                        </p:tgtEl>
                                        <p:attrNameLst>
                                          <p:attrName>style.visibility</p:attrName>
                                        </p:attrNameLst>
                                      </p:cBhvr>
                                      <p:to>
                                        <p:strVal val="visible"/>
                                      </p:to>
                                    </p:set>
                                    <p:animEffect transition="in" filter="fade">
                                      <p:cBhvr>
                                        <p:cTn id="513" dur="1000"/>
                                        <p:tgtEl>
                                          <p:spTgt spid="412"/>
                                        </p:tgtEl>
                                      </p:cBhvr>
                                    </p:animEffect>
                                  </p:childTnLst>
                                  <p:subTnLst>
                                    <p:audio>
                                      <p:cMediaNode>
                                        <p:cTn display="0" masterRel="sameClick">
                                          <p:stCondLst>
                                            <p:cond evt="begin" delay="0">
                                              <p:tn val="511"/>
                                            </p:cond>
                                          </p:stCondLst>
                                          <p:endCondLst>
                                            <p:cond evt="onStopAudio" delay="0">
                                              <p:tgtEl>
                                                <p:sldTgt/>
                                              </p:tgtEl>
                                            </p:cond>
                                          </p:endCondLst>
                                        </p:cTn>
                                        <p:tgtEl>
                                          <p:sndTgt r:embed="rId4" name="BREEZE.WAV"/>
                                        </p:tgtEl>
                                      </p:cMediaNode>
                                    </p:audio>
                                  </p:subTnLst>
                                </p:cTn>
                              </p:par>
                            </p:childTnLst>
                          </p:cTn>
                        </p:par>
                      </p:childTnLst>
                    </p:cTn>
                  </p:par>
                  <p:par>
                    <p:cTn id="514" fill="hold">
                      <p:stCondLst>
                        <p:cond delay="indefinite"/>
                      </p:stCondLst>
                      <p:childTnLst>
                        <p:par>
                          <p:cTn id="515" fill="hold">
                            <p:stCondLst>
                              <p:cond delay="0"/>
                            </p:stCondLst>
                            <p:childTnLst>
                              <p:par>
                                <p:cTn id="516" presetID="10" presetClass="entr" presetSubtype="0" fill="hold" grpId="0" nodeType="clickEffect">
                                  <p:stCondLst>
                                    <p:cond delay="0"/>
                                  </p:stCondLst>
                                  <p:childTnLst>
                                    <p:set>
                                      <p:cBhvr>
                                        <p:cTn id="517" dur="1" fill="hold">
                                          <p:stCondLst>
                                            <p:cond delay="0"/>
                                          </p:stCondLst>
                                        </p:cTn>
                                        <p:tgtEl>
                                          <p:spTgt spid="413"/>
                                        </p:tgtEl>
                                        <p:attrNameLst>
                                          <p:attrName>style.visibility</p:attrName>
                                        </p:attrNameLst>
                                      </p:cBhvr>
                                      <p:to>
                                        <p:strVal val="visible"/>
                                      </p:to>
                                    </p:set>
                                    <p:animEffect transition="in" filter="fade">
                                      <p:cBhvr>
                                        <p:cTn id="518" dur="1000"/>
                                        <p:tgtEl>
                                          <p:spTgt spid="413"/>
                                        </p:tgtEl>
                                      </p:cBhvr>
                                    </p:animEffect>
                                  </p:childTnLst>
                                  <p:subTnLst>
                                    <p:audio>
                                      <p:cMediaNode>
                                        <p:cTn display="0" masterRel="sameClick">
                                          <p:stCondLst>
                                            <p:cond evt="begin" delay="0">
                                              <p:tn val="516"/>
                                            </p:cond>
                                          </p:stCondLst>
                                          <p:endCondLst>
                                            <p:cond evt="onStopAudio" delay="0">
                                              <p:tgtEl>
                                                <p:sldTgt/>
                                              </p:tgtEl>
                                            </p:cond>
                                          </p:endCondLst>
                                        </p:cTn>
                                        <p:tgtEl>
                                          <p:sndTgt r:embed="rId4" name="BREEZE.WAV"/>
                                        </p:tgtEl>
                                      </p:cMediaNode>
                                    </p:audio>
                                  </p:subTnLst>
                                </p:cTn>
                              </p:par>
                            </p:childTnLst>
                          </p:cTn>
                        </p:par>
                      </p:childTnLst>
                    </p:cTn>
                  </p:par>
                  <p:par>
                    <p:cTn id="519" fill="hold">
                      <p:stCondLst>
                        <p:cond delay="indefinite"/>
                      </p:stCondLst>
                      <p:childTnLst>
                        <p:par>
                          <p:cTn id="520" fill="hold">
                            <p:stCondLst>
                              <p:cond delay="0"/>
                            </p:stCondLst>
                            <p:childTnLst>
                              <p:par>
                                <p:cTn id="521" presetID="10" presetClass="entr" presetSubtype="0" fill="hold" grpId="0" nodeType="clickEffect">
                                  <p:stCondLst>
                                    <p:cond delay="0"/>
                                  </p:stCondLst>
                                  <p:childTnLst>
                                    <p:set>
                                      <p:cBhvr>
                                        <p:cTn id="522" dur="1" fill="hold">
                                          <p:stCondLst>
                                            <p:cond delay="0"/>
                                          </p:stCondLst>
                                        </p:cTn>
                                        <p:tgtEl>
                                          <p:spTgt spid="414"/>
                                        </p:tgtEl>
                                        <p:attrNameLst>
                                          <p:attrName>style.visibility</p:attrName>
                                        </p:attrNameLst>
                                      </p:cBhvr>
                                      <p:to>
                                        <p:strVal val="visible"/>
                                      </p:to>
                                    </p:set>
                                    <p:animEffect transition="in" filter="fade">
                                      <p:cBhvr>
                                        <p:cTn id="523" dur="1000"/>
                                        <p:tgtEl>
                                          <p:spTgt spid="414"/>
                                        </p:tgtEl>
                                      </p:cBhvr>
                                    </p:animEffect>
                                  </p:childTnLst>
                                  <p:subTnLst>
                                    <p:audio>
                                      <p:cMediaNode>
                                        <p:cTn display="0" masterRel="sameClick">
                                          <p:stCondLst>
                                            <p:cond evt="begin" delay="0">
                                              <p:tn val="521"/>
                                            </p:cond>
                                          </p:stCondLst>
                                          <p:endCondLst>
                                            <p:cond evt="onStopAudio" delay="0">
                                              <p:tgtEl>
                                                <p:sldTgt/>
                                              </p:tgtEl>
                                            </p:cond>
                                          </p:endCondLst>
                                        </p:cTn>
                                        <p:tgtEl>
                                          <p:sndTgt r:embed="rId4" name="BREEZE.WAV"/>
                                        </p:tgtEl>
                                      </p:cMediaNode>
                                    </p:audio>
                                  </p:subTnLst>
                                </p:cTn>
                              </p:par>
                            </p:childTnLst>
                          </p:cTn>
                        </p:par>
                      </p:childTnLst>
                    </p:cTn>
                  </p:par>
                  <p:par>
                    <p:cTn id="524" fill="hold">
                      <p:stCondLst>
                        <p:cond delay="indefinite"/>
                      </p:stCondLst>
                      <p:childTnLst>
                        <p:par>
                          <p:cTn id="525" fill="hold">
                            <p:stCondLst>
                              <p:cond delay="0"/>
                            </p:stCondLst>
                            <p:childTnLst>
                              <p:par>
                                <p:cTn id="526" presetID="10" presetClass="entr" presetSubtype="0" fill="hold" grpId="0" nodeType="clickEffect">
                                  <p:stCondLst>
                                    <p:cond delay="0"/>
                                  </p:stCondLst>
                                  <p:childTnLst>
                                    <p:set>
                                      <p:cBhvr>
                                        <p:cTn id="527" dur="1" fill="hold">
                                          <p:stCondLst>
                                            <p:cond delay="0"/>
                                          </p:stCondLst>
                                        </p:cTn>
                                        <p:tgtEl>
                                          <p:spTgt spid="415"/>
                                        </p:tgtEl>
                                        <p:attrNameLst>
                                          <p:attrName>style.visibility</p:attrName>
                                        </p:attrNameLst>
                                      </p:cBhvr>
                                      <p:to>
                                        <p:strVal val="visible"/>
                                      </p:to>
                                    </p:set>
                                    <p:animEffect transition="in" filter="fade">
                                      <p:cBhvr>
                                        <p:cTn id="528" dur="1000"/>
                                        <p:tgtEl>
                                          <p:spTgt spid="415"/>
                                        </p:tgtEl>
                                      </p:cBhvr>
                                    </p:animEffect>
                                  </p:childTnLst>
                                  <p:subTnLst>
                                    <p:audio>
                                      <p:cMediaNode>
                                        <p:cTn display="0" masterRel="sameClick">
                                          <p:stCondLst>
                                            <p:cond evt="begin" delay="0">
                                              <p:tn val="526"/>
                                            </p:cond>
                                          </p:stCondLst>
                                          <p:endCondLst>
                                            <p:cond evt="onStopAudio" delay="0">
                                              <p:tgtEl>
                                                <p:sldTgt/>
                                              </p:tgtEl>
                                            </p:cond>
                                          </p:endCondLst>
                                        </p:cTn>
                                        <p:tgtEl>
                                          <p:sndTgt r:embed="rId4" name="BREEZE.WAV"/>
                                        </p:tgtEl>
                                      </p:cMediaNode>
                                    </p:audio>
                                  </p:subTnLst>
                                </p:cTn>
                              </p:par>
                            </p:childTnLst>
                          </p:cTn>
                        </p:par>
                      </p:childTnLst>
                    </p:cTn>
                  </p:par>
                  <p:par>
                    <p:cTn id="529" fill="hold">
                      <p:stCondLst>
                        <p:cond delay="indefinite"/>
                      </p:stCondLst>
                      <p:childTnLst>
                        <p:par>
                          <p:cTn id="530" fill="hold">
                            <p:stCondLst>
                              <p:cond delay="0"/>
                            </p:stCondLst>
                            <p:childTnLst>
                              <p:par>
                                <p:cTn id="531" presetID="10" presetClass="entr" presetSubtype="0" fill="hold" grpId="0" nodeType="clickEffect">
                                  <p:stCondLst>
                                    <p:cond delay="0"/>
                                  </p:stCondLst>
                                  <p:childTnLst>
                                    <p:set>
                                      <p:cBhvr>
                                        <p:cTn id="532" dur="1" fill="hold">
                                          <p:stCondLst>
                                            <p:cond delay="0"/>
                                          </p:stCondLst>
                                        </p:cTn>
                                        <p:tgtEl>
                                          <p:spTgt spid="416"/>
                                        </p:tgtEl>
                                        <p:attrNameLst>
                                          <p:attrName>style.visibility</p:attrName>
                                        </p:attrNameLst>
                                      </p:cBhvr>
                                      <p:to>
                                        <p:strVal val="visible"/>
                                      </p:to>
                                    </p:set>
                                    <p:animEffect transition="in" filter="fade">
                                      <p:cBhvr>
                                        <p:cTn id="533" dur="1000"/>
                                        <p:tgtEl>
                                          <p:spTgt spid="416"/>
                                        </p:tgtEl>
                                      </p:cBhvr>
                                    </p:animEffect>
                                  </p:childTnLst>
                                  <p:subTnLst>
                                    <p:audio>
                                      <p:cMediaNode>
                                        <p:cTn display="0" masterRel="sameClick">
                                          <p:stCondLst>
                                            <p:cond evt="begin" delay="0">
                                              <p:tn val="531"/>
                                            </p:cond>
                                          </p:stCondLst>
                                          <p:endCondLst>
                                            <p:cond evt="onStopAudio" delay="0">
                                              <p:tgtEl>
                                                <p:sldTgt/>
                                              </p:tgtEl>
                                            </p:cond>
                                          </p:endCondLst>
                                        </p:cTn>
                                        <p:tgtEl>
                                          <p:sndTgt r:embed="rId4" name="BREEZE.WAV"/>
                                        </p:tgtEl>
                                      </p:cMediaNode>
                                    </p:audio>
                                  </p:subTnLst>
                                </p:cTn>
                              </p:par>
                            </p:childTnLst>
                          </p:cTn>
                        </p:par>
                      </p:childTnLst>
                    </p:cTn>
                  </p:par>
                  <p:par>
                    <p:cTn id="534" fill="hold">
                      <p:stCondLst>
                        <p:cond delay="indefinite"/>
                      </p:stCondLst>
                      <p:childTnLst>
                        <p:par>
                          <p:cTn id="535" fill="hold">
                            <p:stCondLst>
                              <p:cond delay="0"/>
                            </p:stCondLst>
                            <p:childTnLst>
                              <p:par>
                                <p:cTn id="536" presetID="10" presetClass="entr" presetSubtype="0" fill="hold" grpId="0" nodeType="clickEffect">
                                  <p:stCondLst>
                                    <p:cond delay="0"/>
                                  </p:stCondLst>
                                  <p:childTnLst>
                                    <p:set>
                                      <p:cBhvr>
                                        <p:cTn id="537" dur="1" fill="hold">
                                          <p:stCondLst>
                                            <p:cond delay="0"/>
                                          </p:stCondLst>
                                        </p:cTn>
                                        <p:tgtEl>
                                          <p:spTgt spid="417"/>
                                        </p:tgtEl>
                                        <p:attrNameLst>
                                          <p:attrName>style.visibility</p:attrName>
                                        </p:attrNameLst>
                                      </p:cBhvr>
                                      <p:to>
                                        <p:strVal val="visible"/>
                                      </p:to>
                                    </p:set>
                                    <p:animEffect transition="in" filter="fade">
                                      <p:cBhvr>
                                        <p:cTn id="538" dur="1000"/>
                                        <p:tgtEl>
                                          <p:spTgt spid="417"/>
                                        </p:tgtEl>
                                      </p:cBhvr>
                                    </p:animEffect>
                                  </p:childTnLst>
                                  <p:subTnLst>
                                    <p:audio>
                                      <p:cMediaNode>
                                        <p:cTn display="0" masterRel="sameClick">
                                          <p:stCondLst>
                                            <p:cond evt="begin" delay="0">
                                              <p:tn val="536"/>
                                            </p:cond>
                                          </p:stCondLst>
                                          <p:endCondLst>
                                            <p:cond evt="onStopAudio" delay="0">
                                              <p:tgtEl>
                                                <p:sldTgt/>
                                              </p:tgtEl>
                                            </p:cond>
                                          </p:endCondLst>
                                        </p:cTn>
                                        <p:tgtEl>
                                          <p:sndTgt r:embed="rId4" name="BREEZE.WAV"/>
                                        </p:tgtEl>
                                      </p:cMediaNode>
                                    </p:audio>
                                  </p:subTnLst>
                                </p:cTn>
                              </p:par>
                            </p:childTnLst>
                          </p:cTn>
                        </p:par>
                      </p:childTnLst>
                    </p:cTn>
                  </p:par>
                  <p:par>
                    <p:cTn id="539" fill="hold">
                      <p:stCondLst>
                        <p:cond delay="indefinite"/>
                      </p:stCondLst>
                      <p:childTnLst>
                        <p:par>
                          <p:cTn id="540" fill="hold">
                            <p:stCondLst>
                              <p:cond delay="0"/>
                            </p:stCondLst>
                            <p:childTnLst>
                              <p:par>
                                <p:cTn id="541" presetID="10" presetClass="entr" presetSubtype="0" fill="hold" grpId="0" nodeType="clickEffect">
                                  <p:stCondLst>
                                    <p:cond delay="0"/>
                                  </p:stCondLst>
                                  <p:childTnLst>
                                    <p:set>
                                      <p:cBhvr>
                                        <p:cTn id="542" dur="1" fill="hold">
                                          <p:stCondLst>
                                            <p:cond delay="0"/>
                                          </p:stCondLst>
                                        </p:cTn>
                                        <p:tgtEl>
                                          <p:spTgt spid="418"/>
                                        </p:tgtEl>
                                        <p:attrNameLst>
                                          <p:attrName>style.visibility</p:attrName>
                                        </p:attrNameLst>
                                      </p:cBhvr>
                                      <p:to>
                                        <p:strVal val="visible"/>
                                      </p:to>
                                    </p:set>
                                    <p:animEffect transition="in" filter="fade">
                                      <p:cBhvr>
                                        <p:cTn id="543" dur="1000"/>
                                        <p:tgtEl>
                                          <p:spTgt spid="418"/>
                                        </p:tgtEl>
                                      </p:cBhvr>
                                    </p:animEffect>
                                  </p:childTnLst>
                                  <p:subTnLst>
                                    <p:audio>
                                      <p:cMediaNode>
                                        <p:cTn display="0" masterRel="sameClick">
                                          <p:stCondLst>
                                            <p:cond evt="begin" delay="0">
                                              <p:tn val="54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409"/>
                  </p:tgtEl>
                </p:cond>
              </p:nextCondLst>
            </p:seq>
          </p:childTnLst>
        </p:cTn>
      </p:par>
    </p:tnLst>
    <p:bldLst>
      <p:bldP spid="408"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50" grpId="0" animBg="1"/>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8F979FFF-54C7-4F20-A6A4-B7102FAE7E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685" y="4648254"/>
            <a:ext cx="1937829" cy="2209746"/>
          </a:xfrm>
        </p:spPr>
      </p:pic>
      <p:pic>
        <p:nvPicPr>
          <p:cNvPr id="7" name="Picture 6">
            <a:extLst>
              <a:ext uri="{FF2B5EF4-FFF2-40B4-BE49-F238E27FC236}">
                <a16:creationId xmlns="" xmlns:a16="http://schemas.microsoft.com/office/drawing/2014/main" id="{D4BE11EA-BDE8-4AAB-BFC9-8A70E1048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485" y="572926"/>
            <a:ext cx="5712148" cy="5712148"/>
          </a:xfrm>
          <a:prstGeom prst="rect">
            <a:avLst/>
          </a:prstGeom>
        </p:spPr>
      </p:pic>
      <p:sp>
        <p:nvSpPr>
          <p:cNvPr id="8" name="TextBox 7">
            <a:extLst>
              <a:ext uri="{FF2B5EF4-FFF2-40B4-BE49-F238E27FC236}">
                <a16:creationId xmlns="" xmlns:a16="http://schemas.microsoft.com/office/drawing/2014/main" id="{3ADF1CAB-8007-4D98-A21E-A26C716612D5}"/>
              </a:ext>
            </a:extLst>
          </p:cNvPr>
          <p:cNvSpPr txBox="1"/>
          <p:nvPr/>
        </p:nvSpPr>
        <p:spPr>
          <a:xfrm>
            <a:off x="5038675" y="2203736"/>
            <a:ext cx="1725769" cy="2123658"/>
          </a:xfrm>
          <a:prstGeom prst="rect">
            <a:avLst/>
          </a:prstGeom>
          <a:noFill/>
        </p:spPr>
        <p:txBody>
          <a:bodyPr wrap="square" rtlCol="0">
            <a:spAutoFit/>
          </a:bodyPr>
          <a:lstStyle/>
          <a:p>
            <a:pPr algn="ctr"/>
            <a:r>
              <a:rPr lang="en-US" sz="4400" b="1" dirty="0"/>
              <a:t>BÀI MỞ ĐẦU</a:t>
            </a:r>
          </a:p>
        </p:txBody>
      </p:sp>
      <p:pic>
        <p:nvPicPr>
          <p:cNvPr id="10" name="Picture 9">
            <a:extLst>
              <a:ext uri="{FF2B5EF4-FFF2-40B4-BE49-F238E27FC236}">
                <a16:creationId xmlns="" xmlns:a16="http://schemas.microsoft.com/office/drawing/2014/main" id="{B801E153-2CF7-4795-ADD9-D12EC693A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7897" y="4971245"/>
            <a:ext cx="3044103" cy="2062867"/>
          </a:xfrm>
          <a:prstGeom prst="rect">
            <a:avLst/>
          </a:prstGeom>
        </p:spPr>
      </p:pic>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46" y="0"/>
            <a:ext cx="1595907" cy="1595907"/>
          </a:xfrm>
          <a:prstGeom prst="rect">
            <a:avLst/>
          </a:prstGeom>
        </p:spPr>
      </p:pic>
    </p:spTree>
    <p:extLst>
      <p:ext uri="{BB962C8B-B14F-4D97-AF65-F5344CB8AC3E}">
        <p14:creationId xmlns:p14="http://schemas.microsoft.com/office/powerpoint/2010/main" val="349834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28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347" y="1"/>
            <a:ext cx="1331354" cy="1331354"/>
          </a:xfrm>
          <a:prstGeom prst="rect">
            <a:avLst/>
          </a:prstGeom>
        </p:spPr>
      </p:pic>
      <p:pic>
        <p:nvPicPr>
          <p:cNvPr id="11" name="Picture 10" descr="A picture containing toy, doll&#10;&#10;Description automatically generated">
            <a:extLst>
              <a:ext uri="{FF2B5EF4-FFF2-40B4-BE49-F238E27FC236}">
                <a16:creationId xmlns="" xmlns:a16="http://schemas.microsoft.com/office/drawing/2014/main" id="{FC708F24-7E75-9B4A-8003-9C462EBB1422}"/>
              </a:ext>
            </a:extLst>
          </p:cNvPr>
          <p:cNvPicPr/>
          <p:nvPr/>
        </p:nvPicPr>
        <p:blipFill>
          <a:blip r:embed="rId3"/>
          <a:stretch>
            <a:fillRect/>
          </a:stretch>
        </p:blipFill>
        <p:spPr>
          <a:xfrm>
            <a:off x="125978" y="-271091"/>
            <a:ext cx="2344847" cy="1326431"/>
          </a:xfrm>
          <a:prstGeom prst="rect">
            <a:avLst/>
          </a:prstGeom>
        </p:spPr>
      </p:pic>
      <p:sp>
        <p:nvSpPr>
          <p:cNvPr id="4" name="TextBox 3">
            <a:extLst>
              <a:ext uri="{FF2B5EF4-FFF2-40B4-BE49-F238E27FC236}">
                <a16:creationId xmlns="" xmlns:a16="http://schemas.microsoft.com/office/drawing/2014/main" id="{DC8D7CFF-82E7-472F-AD28-C652933EF02D}"/>
              </a:ext>
            </a:extLst>
          </p:cNvPr>
          <p:cNvSpPr txBox="1"/>
          <p:nvPr/>
        </p:nvSpPr>
        <p:spPr>
          <a:xfrm>
            <a:off x="2445299" y="130515"/>
            <a:ext cx="790281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THẢO LUẬN NHÓM: </a:t>
            </a:r>
            <a:r>
              <a:rPr lang="en-US" sz="2800" b="1" dirty="0" err="1">
                <a:solidFill>
                  <a:srgbClr val="002060"/>
                </a:solidFill>
                <a:latin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5" name="图片 26">
            <a:extLst>
              <a:ext uri="{FF2B5EF4-FFF2-40B4-BE49-F238E27FC236}">
                <a16:creationId xmlns="" xmlns:a16="http://schemas.microsoft.com/office/drawing/2014/main" id="{19C0E5CB-71FE-467B-AE14-62603823110E}"/>
              </a:ext>
            </a:extLst>
          </p:cNvPr>
          <p:cNvPicPr/>
          <p:nvPr/>
        </p:nvPicPr>
        <p:blipFill>
          <a:blip r:embed="rId4">
            <a:extLst>
              <a:ext uri="{28A0092B-C50C-407E-A947-70E740481C1C}">
                <a14:useLocalDpi xmlns:a14="http://schemas.microsoft.com/office/drawing/2010/main" val="0"/>
              </a:ext>
            </a:extLst>
          </a:blip>
          <a:stretch>
            <a:fillRect/>
          </a:stretch>
        </p:blipFill>
        <p:spPr>
          <a:xfrm>
            <a:off x="851026" y="5848539"/>
            <a:ext cx="11300727" cy="1009462"/>
          </a:xfrm>
          <a:prstGeom prst="rect">
            <a:avLst/>
          </a:prstGeom>
        </p:spPr>
      </p:pic>
      <p:graphicFrame>
        <p:nvGraphicFramePr>
          <p:cNvPr id="9" name="Table 8">
            <a:extLst>
              <a:ext uri="{FF2B5EF4-FFF2-40B4-BE49-F238E27FC236}">
                <a16:creationId xmlns="" xmlns:a16="http://schemas.microsoft.com/office/drawing/2014/main" id="{51224D17-7B2D-4AE1-823A-479612F3B4C5}"/>
              </a:ext>
            </a:extLst>
          </p:cNvPr>
          <p:cNvGraphicFramePr>
            <a:graphicFrameLocks noGrp="1"/>
          </p:cNvGraphicFramePr>
          <p:nvPr>
            <p:extLst>
              <p:ext uri="{D42A27DB-BD31-4B8C-83A1-F6EECF244321}">
                <p14:modId xmlns:p14="http://schemas.microsoft.com/office/powerpoint/2010/main" val="501739526"/>
              </p:ext>
            </p:extLst>
          </p:nvPr>
        </p:nvGraphicFramePr>
        <p:xfrm>
          <a:off x="508001" y="1050735"/>
          <a:ext cx="11315698" cy="5809067"/>
        </p:xfrm>
        <a:graphic>
          <a:graphicData uri="http://schemas.openxmlformats.org/drawingml/2006/table">
            <a:tbl>
              <a:tblPr firstRow="1" firstCol="1" bandRow="1">
                <a:tableStyleId>{5C22544A-7EE6-4342-B048-85BDC9FD1C3A}</a:tableStyleId>
              </a:tblPr>
              <a:tblGrid>
                <a:gridCol w="1487761">
                  <a:extLst>
                    <a:ext uri="{9D8B030D-6E8A-4147-A177-3AD203B41FA5}">
                      <a16:colId xmlns="" xmlns:a16="http://schemas.microsoft.com/office/drawing/2014/main" val="1513761556"/>
                    </a:ext>
                  </a:extLst>
                </a:gridCol>
                <a:gridCol w="3236638">
                  <a:extLst>
                    <a:ext uri="{9D8B030D-6E8A-4147-A177-3AD203B41FA5}">
                      <a16:colId xmlns="" xmlns:a16="http://schemas.microsoft.com/office/drawing/2014/main" val="4232856330"/>
                    </a:ext>
                  </a:extLst>
                </a:gridCol>
                <a:gridCol w="3060700">
                  <a:extLst>
                    <a:ext uri="{9D8B030D-6E8A-4147-A177-3AD203B41FA5}">
                      <a16:colId xmlns="" xmlns:a16="http://schemas.microsoft.com/office/drawing/2014/main" val="3229431756"/>
                    </a:ext>
                  </a:extLst>
                </a:gridCol>
                <a:gridCol w="3530599">
                  <a:extLst>
                    <a:ext uri="{9D8B030D-6E8A-4147-A177-3AD203B41FA5}">
                      <a16:colId xmlns="" xmlns:a16="http://schemas.microsoft.com/office/drawing/2014/main" val="2401478529"/>
                    </a:ext>
                  </a:extLst>
                </a:gridCol>
              </a:tblGrid>
              <a:tr h="509459">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Bài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Thể loại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Tiểu loại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Chủ đề / đề tài chính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extLst>
                  <a:ext uri="{0D108BD9-81ED-4DB2-BD59-A6C34878D82A}">
                    <a16:rowId xmlns="" xmlns:a16="http://schemas.microsoft.com/office/drawing/2014/main" val="1520791450"/>
                  </a:ext>
                </a:extLst>
              </a:tr>
              <a:tr h="819205">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indent="0" algn="l" defTabSz="914400" rtl="0" eaLnBrk="1" fontAlgn="auto" latinLnBrk="0" hangingPunct="1">
                        <a:lnSpc>
                          <a:spcPct val="107000"/>
                        </a:lnSpc>
                        <a:spcBef>
                          <a:spcPts val="600"/>
                        </a:spcBef>
                        <a:spcAft>
                          <a:spcPts val="600"/>
                        </a:spcAft>
                        <a:buClrTx/>
                        <a:buSzTx/>
                        <a:buFontTx/>
                        <a:buNone/>
                        <a:tabLst/>
                        <a:defRPr/>
                      </a:pPr>
                      <a:r>
                        <a:rPr lang="en-US" sz="2400" smtClean="0">
                          <a:effectLst/>
                          <a:latin typeface="Times New Roman" panose="02020603050405020304" pitchFamily="18" charset="0"/>
                          <a:cs typeface="Times New Roman" panose="02020603050405020304" pitchFamily="18" charset="0"/>
                        </a:rPr>
                        <a:t>Truyện</a:t>
                      </a:r>
                      <a:endParaRPr lang="en-US" sz="180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1300669244"/>
                  </a:ext>
                </a:extLst>
              </a:tr>
              <a:tr h="819205">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indent="0" algn="l" defTabSz="914400" rtl="0" eaLnBrk="1" fontAlgn="auto" latinLnBrk="0" hangingPunct="1">
                        <a:lnSpc>
                          <a:spcPct val="107000"/>
                        </a:lnSpc>
                        <a:spcBef>
                          <a:spcPts val="600"/>
                        </a:spcBef>
                        <a:spcAft>
                          <a:spcPts val="600"/>
                        </a:spcAft>
                        <a:buClrTx/>
                        <a:buSzTx/>
                        <a:buFontTx/>
                        <a:buNone/>
                        <a:tabLst/>
                        <a:defRPr/>
                      </a:pPr>
                      <a:r>
                        <a:rPr lang="en-US" sz="2400" smtClean="0">
                          <a:effectLst/>
                          <a:latin typeface="Times New Roman" panose="02020603050405020304" pitchFamily="18" charset="0"/>
                          <a:cs typeface="Times New Roman" panose="02020603050405020304" pitchFamily="18" charset="0"/>
                        </a:rPr>
                        <a:t>Thơ</a:t>
                      </a:r>
                      <a:endParaRPr lang="en-US" sz="180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2174152867"/>
                  </a:ext>
                </a:extLst>
              </a:tr>
              <a:tr h="819205">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indent="0" algn="l" defTabSz="914400" rtl="0" eaLnBrk="1" fontAlgn="auto" latinLnBrk="0" hangingPunct="1">
                        <a:lnSpc>
                          <a:spcPct val="107000"/>
                        </a:lnSpc>
                        <a:spcBef>
                          <a:spcPts val="600"/>
                        </a:spcBef>
                        <a:spcAft>
                          <a:spcPts val="600"/>
                        </a:spcAft>
                        <a:buClrTx/>
                        <a:buSzTx/>
                        <a:buFontTx/>
                        <a:buNone/>
                        <a:tabLst/>
                        <a:defRPr/>
                      </a:pPr>
                      <a:r>
                        <a:rPr lang="en-US" sz="2400" smtClean="0">
                          <a:effectLst/>
                          <a:latin typeface="Times New Roman" panose="02020603050405020304" pitchFamily="18" charset="0"/>
                          <a:cs typeface="Times New Roman" panose="02020603050405020304" pitchFamily="18" charset="0"/>
                        </a:rPr>
                        <a:t>Kí</a:t>
                      </a:r>
                      <a:endParaRPr lang="en-US" sz="180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2463013140"/>
                  </a:ext>
                </a:extLst>
              </a:tr>
              <a:tr h="1232865">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smtClean="0">
                          <a:effectLst/>
                          <a:latin typeface="Times New Roman" panose="02020603050405020304" pitchFamily="18" charset="0"/>
                          <a:cs typeface="Times New Roman" panose="02020603050405020304" pitchFamily="18" charset="0"/>
                        </a:rPr>
                        <a:t>Văn bản</a:t>
                      </a:r>
                      <a:r>
                        <a:rPr lang="en-US" sz="1800" baseline="0" smtClean="0">
                          <a:effectLst/>
                          <a:latin typeface="Times New Roman" panose="02020603050405020304" pitchFamily="18" charset="0"/>
                          <a:cs typeface="Times New Roman" panose="02020603050405020304" pitchFamily="18" charset="0"/>
                        </a:rPr>
                        <a:t> </a:t>
                      </a:r>
                      <a:r>
                        <a:rPr lang="en-US" sz="2400" smtClean="0">
                          <a:effectLst/>
                          <a:latin typeface="Times New Roman" panose="02020603050405020304" pitchFamily="18" charset="0"/>
                          <a:cs typeface="Times New Roman" panose="02020603050405020304" pitchFamily="18" charset="0"/>
                        </a:rPr>
                        <a:t>nghị luận</a:t>
                      </a:r>
                      <a:endParaRPr lang="en-US" sz="180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3290644736"/>
                  </a:ext>
                </a:extLst>
              </a:tr>
              <a:tr h="1232865">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smtClean="0">
                          <a:effectLst/>
                          <a:latin typeface="Times New Roman" panose="02020603050405020304" pitchFamily="18" charset="0"/>
                          <a:cs typeface="Times New Roman" panose="02020603050405020304" pitchFamily="18" charset="0"/>
                        </a:rPr>
                        <a:t>Văn bản</a:t>
                      </a:r>
                      <a:r>
                        <a:rPr lang="en-US" sz="1800" baseline="0" smtClean="0">
                          <a:effectLst/>
                          <a:latin typeface="Times New Roman" panose="02020603050405020304" pitchFamily="18" charset="0"/>
                          <a:cs typeface="Times New Roman" panose="02020603050405020304" pitchFamily="18" charset="0"/>
                        </a:rPr>
                        <a:t> </a:t>
                      </a:r>
                      <a:r>
                        <a:rPr lang="en-US" sz="2400" smtClean="0">
                          <a:effectLst/>
                          <a:latin typeface="Times New Roman" panose="02020603050405020304" pitchFamily="18" charset="0"/>
                          <a:cs typeface="Times New Roman" panose="02020603050405020304" pitchFamily="18" charset="0"/>
                        </a:rPr>
                        <a:t>thông tin</a:t>
                      </a:r>
                      <a:endParaRPr lang="en-US" sz="180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2161007505"/>
                  </a:ext>
                </a:extLst>
              </a:tr>
            </a:tbl>
          </a:graphicData>
        </a:graphic>
      </p:graphicFrame>
    </p:spTree>
    <p:extLst>
      <p:ext uri="{BB962C8B-B14F-4D97-AF65-F5344CB8AC3E}">
        <p14:creationId xmlns:p14="http://schemas.microsoft.com/office/powerpoint/2010/main" val="191637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7700" y="0"/>
            <a:ext cx="1344053" cy="1344053"/>
          </a:xfrm>
          <a:prstGeom prst="rect">
            <a:avLst/>
          </a:prstGeom>
        </p:spPr>
      </p:pic>
      <p:pic>
        <p:nvPicPr>
          <p:cNvPr id="11" name="Picture 10" descr="A picture containing toy, doll&#10;&#10;Description automatically generated">
            <a:extLst>
              <a:ext uri="{FF2B5EF4-FFF2-40B4-BE49-F238E27FC236}">
                <a16:creationId xmlns="" xmlns:a16="http://schemas.microsoft.com/office/drawing/2014/main" id="{FC708F24-7E75-9B4A-8003-9C462EBB1422}"/>
              </a:ext>
            </a:extLst>
          </p:cNvPr>
          <p:cNvPicPr/>
          <p:nvPr/>
        </p:nvPicPr>
        <p:blipFill>
          <a:blip r:embed="rId3"/>
          <a:stretch>
            <a:fillRect/>
          </a:stretch>
        </p:blipFill>
        <p:spPr>
          <a:xfrm>
            <a:off x="81482" y="-629315"/>
            <a:ext cx="2306118" cy="1670715"/>
          </a:xfrm>
          <a:prstGeom prst="rect">
            <a:avLst/>
          </a:prstGeom>
        </p:spPr>
      </p:pic>
      <p:sp>
        <p:nvSpPr>
          <p:cNvPr id="4" name="TextBox 3">
            <a:extLst>
              <a:ext uri="{FF2B5EF4-FFF2-40B4-BE49-F238E27FC236}">
                <a16:creationId xmlns="" xmlns:a16="http://schemas.microsoft.com/office/drawing/2014/main" id="{DC8D7CFF-82E7-472F-AD28-C652933EF02D}"/>
              </a:ext>
            </a:extLst>
          </p:cNvPr>
          <p:cNvSpPr txBox="1"/>
          <p:nvPr/>
        </p:nvSpPr>
        <p:spPr>
          <a:xfrm>
            <a:off x="2626365" y="199226"/>
            <a:ext cx="7443988" cy="523220"/>
          </a:xfrm>
          <a:prstGeom prst="rect">
            <a:avLst/>
          </a:prstGeom>
          <a:noFill/>
        </p:spPr>
        <p:txBody>
          <a:bodyPr wrap="square" rtlCol="0">
            <a:spAutoFit/>
          </a:bodyPr>
          <a:lstStyle/>
          <a:p>
            <a:pPr algn="ctr"/>
            <a:r>
              <a:rPr lang="en-US" sz="2800" b="1" dirty="0" err="1">
                <a:solidFill>
                  <a:srgbClr val="002060"/>
                </a:solidFill>
              </a:rPr>
              <a:t>Nội</a:t>
            </a:r>
            <a:r>
              <a:rPr lang="en-US" sz="2800" b="1" dirty="0">
                <a:solidFill>
                  <a:srgbClr val="002060"/>
                </a:solidFill>
              </a:rPr>
              <a:t> dung </a:t>
            </a:r>
            <a:r>
              <a:rPr lang="en-US" sz="2800" b="1" dirty="0" err="1">
                <a:solidFill>
                  <a:srgbClr val="002060"/>
                </a:solidFill>
              </a:rPr>
              <a:t>văn</a:t>
            </a:r>
            <a:r>
              <a:rPr lang="en-US" sz="2800" b="1" dirty="0">
                <a:solidFill>
                  <a:srgbClr val="002060"/>
                </a:solidFill>
              </a:rPr>
              <a:t> </a:t>
            </a:r>
            <a:r>
              <a:rPr lang="en-US" sz="2800" b="1" dirty="0" err="1">
                <a:solidFill>
                  <a:srgbClr val="002060"/>
                </a:solidFill>
              </a:rPr>
              <a:t>bản</a:t>
            </a:r>
            <a:r>
              <a:rPr lang="en-US" sz="2800" b="1" dirty="0">
                <a:solidFill>
                  <a:srgbClr val="002060"/>
                </a:solidFill>
              </a:rPr>
              <a:t> </a:t>
            </a:r>
            <a:r>
              <a:rPr lang="en-US" sz="2800" b="1" dirty="0" err="1">
                <a:solidFill>
                  <a:srgbClr val="002060"/>
                </a:solidFill>
              </a:rPr>
              <a:t>đọc</a:t>
            </a:r>
            <a:r>
              <a:rPr lang="en-US" sz="2800" b="1" dirty="0">
                <a:solidFill>
                  <a:srgbClr val="002060"/>
                </a:solidFill>
              </a:rPr>
              <a:t> </a:t>
            </a:r>
            <a:r>
              <a:rPr lang="en-US" sz="2800" b="1" dirty="0" err="1">
                <a:solidFill>
                  <a:srgbClr val="002060"/>
                </a:solidFill>
              </a:rPr>
              <a:t>hiểu</a:t>
            </a:r>
            <a:endParaRPr lang="en-US" sz="2800" b="1" dirty="0">
              <a:solidFill>
                <a:srgbClr val="002060"/>
              </a:solidFill>
            </a:endParaRPr>
          </a:p>
        </p:txBody>
      </p:sp>
      <p:pic>
        <p:nvPicPr>
          <p:cNvPr id="15" name="图片 26">
            <a:extLst>
              <a:ext uri="{FF2B5EF4-FFF2-40B4-BE49-F238E27FC236}">
                <a16:creationId xmlns="" xmlns:a16="http://schemas.microsoft.com/office/drawing/2014/main" id="{19C0E5CB-71FE-467B-AE14-62603823110E}"/>
              </a:ext>
            </a:extLst>
          </p:cNvPr>
          <p:cNvPicPr/>
          <p:nvPr/>
        </p:nvPicPr>
        <p:blipFill>
          <a:blip r:embed="rId4">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graphicFrame>
        <p:nvGraphicFramePr>
          <p:cNvPr id="2" name="Table 1">
            <a:extLst>
              <a:ext uri="{FF2B5EF4-FFF2-40B4-BE49-F238E27FC236}">
                <a16:creationId xmlns="" xmlns:a16="http://schemas.microsoft.com/office/drawing/2014/main" id="{51224D17-7B2D-4AE1-823A-479612F3B4C5}"/>
              </a:ext>
            </a:extLst>
          </p:cNvPr>
          <p:cNvGraphicFramePr>
            <a:graphicFrameLocks noGrp="1"/>
          </p:cNvGraphicFramePr>
          <p:nvPr>
            <p:extLst>
              <p:ext uri="{D42A27DB-BD31-4B8C-83A1-F6EECF244321}">
                <p14:modId xmlns:p14="http://schemas.microsoft.com/office/powerpoint/2010/main" val="2327613948"/>
              </p:ext>
            </p:extLst>
          </p:nvPr>
        </p:nvGraphicFramePr>
        <p:xfrm>
          <a:off x="635000" y="1344054"/>
          <a:ext cx="11176000" cy="4905036"/>
        </p:xfrm>
        <a:graphic>
          <a:graphicData uri="http://schemas.openxmlformats.org/drawingml/2006/table">
            <a:tbl>
              <a:tblPr firstRow="1" firstCol="1" bandRow="1">
                <a:tableStyleId>{5C22544A-7EE6-4342-B048-85BDC9FD1C3A}</a:tableStyleId>
              </a:tblPr>
              <a:tblGrid>
                <a:gridCol w="1469396">
                  <a:extLst>
                    <a:ext uri="{9D8B030D-6E8A-4147-A177-3AD203B41FA5}">
                      <a16:colId xmlns="" xmlns:a16="http://schemas.microsoft.com/office/drawing/2014/main" val="1513761556"/>
                    </a:ext>
                  </a:extLst>
                </a:gridCol>
                <a:gridCol w="2632377">
                  <a:extLst>
                    <a:ext uri="{9D8B030D-6E8A-4147-A177-3AD203B41FA5}">
                      <a16:colId xmlns="" xmlns:a16="http://schemas.microsoft.com/office/drawing/2014/main" val="4232856330"/>
                    </a:ext>
                  </a:extLst>
                </a:gridCol>
                <a:gridCol w="2962007">
                  <a:extLst>
                    <a:ext uri="{9D8B030D-6E8A-4147-A177-3AD203B41FA5}">
                      <a16:colId xmlns="" xmlns:a16="http://schemas.microsoft.com/office/drawing/2014/main" val="3229431756"/>
                    </a:ext>
                  </a:extLst>
                </a:gridCol>
                <a:gridCol w="4112220">
                  <a:extLst>
                    <a:ext uri="{9D8B030D-6E8A-4147-A177-3AD203B41FA5}">
                      <a16:colId xmlns="" xmlns:a16="http://schemas.microsoft.com/office/drawing/2014/main" val="2401478529"/>
                    </a:ext>
                  </a:extLst>
                </a:gridCol>
              </a:tblGrid>
              <a:tr h="553091">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Bài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Thể loại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Tiểu loại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Chủ đề / đề tài chính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tc>
                <a:extLst>
                  <a:ext uri="{0D108BD9-81ED-4DB2-BD59-A6C34878D82A}">
                    <a16:rowId xmlns="" xmlns:a16="http://schemas.microsoft.com/office/drawing/2014/main" val="1520791450"/>
                  </a:ext>
                </a:extLst>
              </a:tr>
              <a:tr h="899830">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Truyện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Truyền thuyết, cổ tích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Anh hùng và người tài năng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1300669244"/>
                  </a:ext>
                </a:extLst>
              </a:tr>
              <a:tr h="663033">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Thơ</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Người mẹ và gia đình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2174152867"/>
                  </a:ext>
                </a:extLst>
              </a:tr>
              <a:tr h="899830">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Kí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Hồi kí hoặc du kí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smtClean="0">
                          <a:effectLst/>
                          <a:latin typeface="Times New Roman" panose="02020603050405020304" pitchFamily="18" charset="0"/>
                          <a:cs typeface="Times New Roman" panose="02020603050405020304" pitchFamily="18" charset="0"/>
                        </a:rPr>
                        <a:t>Gia</a:t>
                      </a:r>
                      <a:r>
                        <a:rPr lang="en-US" sz="2400" baseline="0" smtClean="0">
                          <a:effectLst/>
                          <a:latin typeface="Times New Roman" panose="02020603050405020304" pitchFamily="18" charset="0"/>
                          <a:cs typeface="Times New Roman" panose="02020603050405020304" pitchFamily="18" charset="0"/>
                        </a:rPr>
                        <a:t> đình, q</a:t>
                      </a:r>
                      <a:r>
                        <a:rPr lang="en-US" sz="2400" smtClean="0">
                          <a:effectLst/>
                          <a:latin typeface="Times New Roman" panose="02020603050405020304" pitchFamily="18" charset="0"/>
                          <a:cs typeface="Times New Roman" panose="02020603050405020304" pitchFamily="18" charset="0"/>
                        </a:rPr>
                        <a:t>uê </a:t>
                      </a:r>
                      <a:r>
                        <a:rPr lang="en-US" sz="2400">
                          <a:effectLst/>
                          <a:latin typeface="Times New Roman" panose="02020603050405020304" pitchFamily="18" charset="0"/>
                          <a:cs typeface="Times New Roman" panose="02020603050405020304" pitchFamily="18" charset="0"/>
                        </a:rPr>
                        <a:t>hương, đất nước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2463013140"/>
                  </a:ext>
                </a:extLst>
              </a:tr>
              <a:tr h="899830">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Văn bản</a:t>
                      </a:r>
                    </a:p>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nghị luận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Nghị luận văn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Vẻ đẹp của tác phẩm văn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3290644736"/>
                  </a:ext>
                </a:extLst>
              </a:tr>
              <a:tr h="899830">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Văn bản</a:t>
                      </a:r>
                    </a:p>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thông tin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Thuyết minh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tc>
                  <a:txBody>
                    <a:bodyPr/>
                    <a:lstStyle/>
                    <a:p>
                      <a:pPr marL="457200" marR="0">
                        <a:lnSpc>
                          <a:spcPct val="107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9525" marB="0" anchor="ctr"/>
                </a:tc>
                <a:extLst>
                  <a:ext uri="{0D108BD9-81ED-4DB2-BD59-A6C34878D82A}">
                    <a16:rowId xmlns="" xmlns:a16="http://schemas.microsoft.com/office/drawing/2014/main" val="2161007505"/>
                  </a:ext>
                </a:extLst>
              </a:tr>
            </a:tbl>
          </a:graphicData>
        </a:graphic>
      </p:graphicFrame>
    </p:spTree>
    <p:extLst>
      <p:ext uri="{BB962C8B-B14F-4D97-AF65-F5344CB8AC3E}">
        <p14:creationId xmlns:p14="http://schemas.microsoft.com/office/powerpoint/2010/main" val="128238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053" y="1"/>
            <a:ext cx="1155700" cy="1155700"/>
          </a:xfrm>
          <a:prstGeom prst="rect">
            <a:avLst/>
          </a:prstGeom>
        </p:spPr>
      </p:pic>
      <p:pic>
        <p:nvPicPr>
          <p:cNvPr id="11" name="Picture 10" descr="A picture containing toy, doll&#10;&#10;Description automatically generated">
            <a:extLst>
              <a:ext uri="{FF2B5EF4-FFF2-40B4-BE49-F238E27FC236}">
                <a16:creationId xmlns="" xmlns:a16="http://schemas.microsoft.com/office/drawing/2014/main" id="{FC708F24-7E75-9B4A-8003-9C462EBB1422}"/>
              </a:ext>
            </a:extLst>
          </p:cNvPr>
          <p:cNvPicPr/>
          <p:nvPr/>
        </p:nvPicPr>
        <p:blipFill>
          <a:blip r:embed="rId3"/>
          <a:stretch>
            <a:fillRect/>
          </a:stretch>
        </p:blipFill>
        <p:spPr>
          <a:xfrm>
            <a:off x="1" y="-249069"/>
            <a:ext cx="2408887" cy="1252369"/>
          </a:xfrm>
          <a:prstGeom prst="rect">
            <a:avLst/>
          </a:prstGeom>
        </p:spPr>
      </p:pic>
      <p:sp>
        <p:nvSpPr>
          <p:cNvPr id="4" name="TextBox 3">
            <a:extLst>
              <a:ext uri="{FF2B5EF4-FFF2-40B4-BE49-F238E27FC236}">
                <a16:creationId xmlns="" xmlns:a16="http://schemas.microsoft.com/office/drawing/2014/main" id="{DC8D7CFF-82E7-472F-AD28-C652933EF02D}"/>
              </a:ext>
            </a:extLst>
          </p:cNvPr>
          <p:cNvSpPr txBox="1"/>
          <p:nvPr/>
        </p:nvSpPr>
        <p:spPr>
          <a:xfrm>
            <a:off x="2747673" y="271924"/>
            <a:ext cx="7443988" cy="523220"/>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Nối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thông</a:t>
            </a:r>
            <a:r>
              <a:rPr lang="en-US" sz="2800" b="1" dirty="0">
                <a:solidFill>
                  <a:srgbClr val="002060"/>
                </a:solidFill>
                <a:latin typeface="Times New Roman" panose="02020603050405020304" pitchFamily="18" charset="0"/>
                <a:cs typeface="Times New Roman" panose="02020603050405020304" pitchFamily="18" charset="0"/>
              </a:rPr>
              <a:t> tin ở </a:t>
            </a:r>
            <a:r>
              <a:rPr lang="en-US" sz="2800" b="1" dirty="0" err="1">
                <a:solidFill>
                  <a:srgbClr val="002060"/>
                </a:solidFill>
                <a:latin typeface="Times New Roman" panose="02020603050405020304" pitchFamily="18" charset="0"/>
                <a:cs typeface="Times New Roman" panose="02020603050405020304" pitchFamily="18" charset="0"/>
              </a:rPr>
              <a:t>cột</a:t>
            </a:r>
            <a:r>
              <a:rPr lang="en-US" sz="2800" b="1" dirty="0">
                <a:solidFill>
                  <a:srgbClr val="002060"/>
                </a:solidFill>
                <a:latin typeface="Times New Roman" panose="02020603050405020304" pitchFamily="18" charset="0"/>
                <a:cs typeface="Times New Roman" panose="02020603050405020304" pitchFamily="18" charset="0"/>
              </a:rPr>
              <a:t> A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cột</a:t>
            </a:r>
            <a:r>
              <a:rPr lang="en-US" sz="2800" b="1" dirty="0">
                <a:solidFill>
                  <a:srgbClr val="002060"/>
                </a:solidFill>
                <a:latin typeface="Times New Roman" panose="02020603050405020304" pitchFamily="18" charset="0"/>
                <a:cs typeface="Times New Roman" panose="02020603050405020304" pitchFamily="18" charset="0"/>
              </a:rPr>
              <a:t> B</a:t>
            </a:r>
          </a:p>
        </p:txBody>
      </p:sp>
      <p:pic>
        <p:nvPicPr>
          <p:cNvPr id="15" name="图片 26">
            <a:extLst>
              <a:ext uri="{FF2B5EF4-FFF2-40B4-BE49-F238E27FC236}">
                <a16:creationId xmlns="" xmlns:a16="http://schemas.microsoft.com/office/drawing/2014/main" id="{19C0E5CB-71FE-467B-AE14-62603823110E}"/>
              </a:ext>
            </a:extLst>
          </p:cNvPr>
          <p:cNvPicPr/>
          <p:nvPr/>
        </p:nvPicPr>
        <p:blipFill>
          <a:blip r:embed="rId4">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7" name="Picture 6">
            <a:extLst>
              <a:ext uri="{FF2B5EF4-FFF2-40B4-BE49-F238E27FC236}">
                <a16:creationId xmlns="" xmlns:a16="http://schemas.microsoft.com/office/drawing/2014/main" id="{5C396E9A-A8A8-4C6E-936A-C0021127FDBA}"/>
              </a:ext>
            </a:extLst>
          </p:cNvPr>
          <p:cNvPicPr>
            <a:picLocks noChangeAspect="1"/>
          </p:cNvPicPr>
          <p:nvPr/>
        </p:nvPicPr>
        <p:blipFill>
          <a:blip r:embed="rId5"/>
          <a:stretch>
            <a:fillRect/>
          </a:stretch>
        </p:blipFill>
        <p:spPr>
          <a:xfrm>
            <a:off x="533400" y="1093166"/>
            <a:ext cx="11308560" cy="5066334"/>
          </a:xfrm>
          <a:prstGeom prst="rect">
            <a:avLst/>
          </a:prstGeom>
        </p:spPr>
      </p:pic>
    </p:spTree>
    <p:extLst>
      <p:ext uri="{BB962C8B-B14F-4D97-AF65-F5344CB8AC3E}">
        <p14:creationId xmlns:p14="http://schemas.microsoft.com/office/powerpoint/2010/main" val="116671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053" y="1"/>
            <a:ext cx="1155700" cy="1155700"/>
          </a:xfrm>
          <a:prstGeom prst="rect">
            <a:avLst/>
          </a:prstGeom>
        </p:spPr>
      </p:pic>
      <p:pic>
        <p:nvPicPr>
          <p:cNvPr id="11" name="Picture 10" descr="A picture containing toy, doll&#10;&#10;Description automatically generated">
            <a:extLst>
              <a:ext uri="{FF2B5EF4-FFF2-40B4-BE49-F238E27FC236}">
                <a16:creationId xmlns="" xmlns:a16="http://schemas.microsoft.com/office/drawing/2014/main" id="{FC708F24-7E75-9B4A-8003-9C462EBB1422}"/>
              </a:ext>
            </a:extLst>
          </p:cNvPr>
          <p:cNvPicPr/>
          <p:nvPr/>
        </p:nvPicPr>
        <p:blipFill>
          <a:blip r:embed="rId3"/>
          <a:stretch>
            <a:fillRect/>
          </a:stretch>
        </p:blipFill>
        <p:spPr>
          <a:xfrm>
            <a:off x="1" y="-249069"/>
            <a:ext cx="2408887" cy="1252369"/>
          </a:xfrm>
          <a:prstGeom prst="rect">
            <a:avLst/>
          </a:prstGeom>
        </p:spPr>
      </p:pic>
      <p:sp>
        <p:nvSpPr>
          <p:cNvPr id="4" name="TextBox 3">
            <a:extLst>
              <a:ext uri="{FF2B5EF4-FFF2-40B4-BE49-F238E27FC236}">
                <a16:creationId xmlns="" xmlns:a16="http://schemas.microsoft.com/office/drawing/2014/main" id="{DC8D7CFF-82E7-472F-AD28-C652933EF02D}"/>
              </a:ext>
            </a:extLst>
          </p:cNvPr>
          <p:cNvSpPr txBox="1"/>
          <p:nvPr/>
        </p:nvSpPr>
        <p:spPr>
          <a:xfrm>
            <a:off x="2747673" y="271924"/>
            <a:ext cx="7443988" cy="523220"/>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Nối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thông</a:t>
            </a:r>
            <a:r>
              <a:rPr lang="en-US" sz="2800" b="1" dirty="0">
                <a:solidFill>
                  <a:srgbClr val="002060"/>
                </a:solidFill>
                <a:latin typeface="Times New Roman" panose="02020603050405020304" pitchFamily="18" charset="0"/>
                <a:cs typeface="Times New Roman" panose="02020603050405020304" pitchFamily="18" charset="0"/>
              </a:rPr>
              <a:t> tin ở </a:t>
            </a:r>
            <a:r>
              <a:rPr lang="en-US" sz="2800" b="1" dirty="0" err="1">
                <a:solidFill>
                  <a:srgbClr val="002060"/>
                </a:solidFill>
                <a:latin typeface="Times New Roman" panose="02020603050405020304" pitchFamily="18" charset="0"/>
                <a:cs typeface="Times New Roman" panose="02020603050405020304" pitchFamily="18" charset="0"/>
              </a:rPr>
              <a:t>cột</a:t>
            </a:r>
            <a:r>
              <a:rPr lang="en-US" sz="2800" b="1" dirty="0">
                <a:solidFill>
                  <a:srgbClr val="002060"/>
                </a:solidFill>
                <a:latin typeface="Times New Roman" panose="02020603050405020304" pitchFamily="18" charset="0"/>
                <a:cs typeface="Times New Roman" panose="02020603050405020304" pitchFamily="18" charset="0"/>
              </a:rPr>
              <a:t> A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cột</a:t>
            </a:r>
            <a:r>
              <a:rPr lang="en-US" sz="2800" b="1" dirty="0">
                <a:solidFill>
                  <a:srgbClr val="002060"/>
                </a:solidFill>
                <a:latin typeface="Times New Roman" panose="02020603050405020304" pitchFamily="18" charset="0"/>
                <a:cs typeface="Times New Roman" panose="02020603050405020304" pitchFamily="18" charset="0"/>
              </a:rPr>
              <a:t> B</a:t>
            </a:r>
          </a:p>
        </p:txBody>
      </p:sp>
      <p:pic>
        <p:nvPicPr>
          <p:cNvPr id="15" name="图片 26">
            <a:extLst>
              <a:ext uri="{FF2B5EF4-FFF2-40B4-BE49-F238E27FC236}">
                <a16:creationId xmlns="" xmlns:a16="http://schemas.microsoft.com/office/drawing/2014/main" id="{19C0E5CB-71FE-467B-AE14-62603823110E}"/>
              </a:ext>
            </a:extLst>
          </p:cNvPr>
          <p:cNvPicPr/>
          <p:nvPr/>
        </p:nvPicPr>
        <p:blipFill>
          <a:blip r:embed="rId4">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pic>
        <p:nvPicPr>
          <p:cNvPr id="7" name="Picture 6">
            <a:extLst>
              <a:ext uri="{FF2B5EF4-FFF2-40B4-BE49-F238E27FC236}">
                <a16:creationId xmlns="" xmlns:a16="http://schemas.microsoft.com/office/drawing/2014/main" id="{5C396E9A-A8A8-4C6E-936A-C0021127FDBA}"/>
              </a:ext>
            </a:extLst>
          </p:cNvPr>
          <p:cNvPicPr>
            <a:picLocks noChangeAspect="1"/>
          </p:cNvPicPr>
          <p:nvPr/>
        </p:nvPicPr>
        <p:blipFill>
          <a:blip r:embed="rId5"/>
          <a:stretch>
            <a:fillRect/>
          </a:stretch>
        </p:blipFill>
        <p:spPr>
          <a:xfrm>
            <a:off x="533400" y="1093166"/>
            <a:ext cx="11308560" cy="5066334"/>
          </a:xfrm>
          <a:prstGeom prst="rect">
            <a:avLst/>
          </a:prstGeom>
        </p:spPr>
      </p:pic>
      <p:cxnSp>
        <p:nvCxnSpPr>
          <p:cNvPr id="3" name="Straight Connector 2"/>
          <p:cNvCxnSpPr/>
          <p:nvPr/>
        </p:nvCxnSpPr>
        <p:spPr>
          <a:xfrm>
            <a:off x="2474444" y="1872768"/>
            <a:ext cx="1246656" cy="1619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52700" y="1888309"/>
            <a:ext cx="1155700" cy="2861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408888" y="4031140"/>
            <a:ext cx="1312212" cy="182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474444" y="2654300"/>
            <a:ext cx="1233956" cy="1529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52700" y="3263900"/>
            <a:ext cx="115570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74444" y="2654300"/>
            <a:ext cx="1233956" cy="29337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39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053" y="1"/>
            <a:ext cx="1155700" cy="1155700"/>
          </a:xfrm>
          <a:prstGeom prst="rect">
            <a:avLst/>
          </a:prstGeom>
        </p:spPr>
      </p:pic>
      <p:pic>
        <p:nvPicPr>
          <p:cNvPr id="11" name="Picture 10" descr="A picture containing toy, doll&#10;&#10;Description automatically generated">
            <a:extLst>
              <a:ext uri="{FF2B5EF4-FFF2-40B4-BE49-F238E27FC236}">
                <a16:creationId xmlns="" xmlns:a16="http://schemas.microsoft.com/office/drawing/2014/main" id="{FC708F24-7E75-9B4A-8003-9C462EBB1422}"/>
              </a:ext>
            </a:extLst>
          </p:cNvPr>
          <p:cNvPicPr/>
          <p:nvPr/>
        </p:nvPicPr>
        <p:blipFill>
          <a:blip r:embed="rId3"/>
          <a:stretch>
            <a:fillRect/>
          </a:stretch>
        </p:blipFill>
        <p:spPr>
          <a:xfrm>
            <a:off x="0" y="-249069"/>
            <a:ext cx="2806700" cy="1252369"/>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4">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93811264"/>
              </p:ext>
            </p:extLst>
          </p:nvPr>
        </p:nvGraphicFramePr>
        <p:xfrm>
          <a:off x="431800" y="1155701"/>
          <a:ext cx="11442700" cy="4940298"/>
        </p:xfrm>
        <a:graphic>
          <a:graphicData uri="http://schemas.openxmlformats.org/drawingml/2006/table">
            <a:tbl>
              <a:tblPr firstRow="1" firstCol="1" bandRow="1">
                <a:tableStyleId>{5C22544A-7EE6-4342-B048-85BDC9FD1C3A}</a:tableStyleId>
              </a:tblPr>
              <a:tblGrid>
                <a:gridCol w="5721350"/>
                <a:gridCol w="5721350"/>
              </a:tblGrid>
              <a:tr h="748333">
                <a:tc gridSpan="2">
                  <a:txBody>
                    <a:bodyPr/>
                    <a:lstStyle/>
                    <a:p>
                      <a:pPr algn="ctr">
                        <a:spcAft>
                          <a:spcPts val="0"/>
                        </a:spcAft>
                      </a:pPr>
                      <a:r>
                        <a:rPr lang="de-DE" sz="2400" b="0">
                          <a:effectLst/>
                          <a:latin typeface="Times New Roman" panose="02020603050405020304" pitchFamily="18" charset="0"/>
                          <a:cs typeface="Times New Roman" panose="02020603050405020304" pitchFamily="18" charset="0"/>
                        </a:rPr>
                        <a:t>PHIẾU HỌC TẬP SỐ 02</a:t>
                      </a:r>
                      <a:endParaRPr lang="en-US" sz="2400" b="0">
                        <a:effectLst/>
                        <a:latin typeface="Times New Roman" panose="02020603050405020304" pitchFamily="18" charset="0"/>
                        <a:cs typeface="Times New Roman" panose="02020603050405020304" pitchFamily="18" charset="0"/>
                      </a:endParaRPr>
                    </a:p>
                    <a:p>
                      <a:pPr algn="ctr">
                        <a:spcAft>
                          <a:spcPts val="0"/>
                        </a:spcAft>
                      </a:pPr>
                      <a:r>
                        <a:rPr lang="de-DE" sz="2400" b="0">
                          <a:effectLst/>
                          <a:latin typeface="Times New Roman" panose="02020603050405020304" pitchFamily="18" charset="0"/>
                          <a:cs typeface="Times New Roman" panose="02020603050405020304" pitchFamily="18" charset="0"/>
                        </a:rPr>
                        <a:t>Rèn luyện tiếng Việt</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785993">
                <a:tc>
                  <a:txBody>
                    <a:bodyPr/>
                    <a:lstStyle/>
                    <a:p>
                      <a:pPr algn="ctr">
                        <a:spcAft>
                          <a:spcPts val="0"/>
                        </a:spcAft>
                      </a:pPr>
                      <a:r>
                        <a:rPr lang="de-DE" sz="2400" b="1">
                          <a:effectLst/>
                          <a:latin typeface="Times New Roman" panose="02020603050405020304" pitchFamily="18" charset="0"/>
                          <a:cs typeface="Times New Roman" panose="02020603050405020304" pitchFamily="18" charset="0"/>
                        </a:rPr>
                        <a:t>Vai trò của rèn luyện tiếng Việt trong học Ngữ văn</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e-DE" sz="2400" b="1">
                          <a:effectLst/>
                          <a:latin typeface="Times New Roman" panose="02020603050405020304" pitchFamily="18" charset="0"/>
                          <a:cs typeface="Times New Roman" panose="02020603050405020304" pitchFamily="18" charset="0"/>
                        </a:rPr>
                        <a:t>Các dạng bài tập </a:t>
                      </a:r>
                      <a:endParaRPr lang="en-US" sz="2400" b="1">
                        <a:effectLst/>
                        <a:latin typeface="Times New Roman" panose="02020603050405020304" pitchFamily="18" charset="0"/>
                        <a:cs typeface="Times New Roman" panose="02020603050405020304" pitchFamily="18" charset="0"/>
                      </a:endParaRPr>
                    </a:p>
                    <a:p>
                      <a:pPr algn="ctr">
                        <a:spcAft>
                          <a:spcPts val="0"/>
                        </a:spcAft>
                      </a:pPr>
                      <a:r>
                        <a:rPr lang="de-DE" sz="2400" b="1">
                          <a:effectLst/>
                          <a:latin typeface="Times New Roman" panose="02020603050405020304" pitchFamily="18" charset="0"/>
                          <a:cs typeface="Times New Roman" panose="02020603050405020304" pitchFamily="18" charset="0"/>
                        </a:rPr>
                        <a:t>tiếng Việt</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85993">
                <a:tc rowSpan="2">
                  <a:txBody>
                    <a:bodyPr/>
                    <a:lstStyle/>
                    <a:p>
                      <a:pPr algn="just">
                        <a:spcAft>
                          <a:spcPts val="0"/>
                        </a:spcAft>
                      </a:pP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19979">
                <a:tc vMerge="1">
                  <a:txBody>
                    <a:bodyPr/>
                    <a:lstStyle/>
                    <a:p>
                      <a:endParaRPr lang="en-US"/>
                    </a:p>
                  </a:txBody>
                  <a:tcPr/>
                </a:tc>
                <a:tc>
                  <a:txBody>
                    <a:bodyPr/>
                    <a:lstStyle/>
                    <a:p>
                      <a:pPr algn="just">
                        <a:spcAft>
                          <a:spcPts val="0"/>
                        </a:spcAft>
                      </a:pP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0472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F9DAE8-10D3-4E1F-BD3F-29BA0F7F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053" y="1"/>
            <a:ext cx="1155700" cy="1155700"/>
          </a:xfrm>
          <a:prstGeom prst="rect">
            <a:avLst/>
          </a:prstGeom>
        </p:spPr>
      </p:pic>
      <p:pic>
        <p:nvPicPr>
          <p:cNvPr id="11" name="Picture 10" descr="A picture containing toy, doll&#10;&#10;Description automatically generated">
            <a:extLst>
              <a:ext uri="{FF2B5EF4-FFF2-40B4-BE49-F238E27FC236}">
                <a16:creationId xmlns="" xmlns:a16="http://schemas.microsoft.com/office/drawing/2014/main" id="{FC708F24-7E75-9B4A-8003-9C462EBB1422}"/>
              </a:ext>
            </a:extLst>
          </p:cNvPr>
          <p:cNvPicPr/>
          <p:nvPr/>
        </p:nvPicPr>
        <p:blipFill>
          <a:blip r:embed="rId3"/>
          <a:stretch>
            <a:fillRect/>
          </a:stretch>
        </p:blipFill>
        <p:spPr>
          <a:xfrm>
            <a:off x="144857" y="-439568"/>
            <a:ext cx="2870199" cy="1595269"/>
          </a:xfrm>
          <a:prstGeom prst="rect">
            <a:avLst/>
          </a:prstGeom>
        </p:spPr>
      </p:pic>
      <p:pic>
        <p:nvPicPr>
          <p:cNvPr id="15" name="图片 26">
            <a:extLst>
              <a:ext uri="{FF2B5EF4-FFF2-40B4-BE49-F238E27FC236}">
                <a16:creationId xmlns="" xmlns:a16="http://schemas.microsoft.com/office/drawing/2014/main" id="{19C0E5CB-71FE-467B-AE14-62603823110E}"/>
              </a:ext>
            </a:extLst>
          </p:cNvPr>
          <p:cNvPicPr/>
          <p:nvPr/>
        </p:nvPicPr>
        <p:blipFill>
          <a:blip r:embed="rId4">
            <a:extLst>
              <a:ext uri="{28A0092B-C50C-407E-A947-70E740481C1C}">
                <a14:useLocalDpi xmlns:a14="http://schemas.microsoft.com/office/drawing/2010/main" val="0"/>
              </a:ext>
            </a:extLst>
          </a:blip>
          <a:stretch>
            <a:fillRect/>
          </a:stretch>
        </p:blipFill>
        <p:spPr>
          <a:xfrm>
            <a:off x="0" y="4391697"/>
            <a:ext cx="12151753" cy="246630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88133258"/>
              </p:ext>
            </p:extLst>
          </p:nvPr>
        </p:nvGraphicFramePr>
        <p:xfrm>
          <a:off x="431800" y="1155700"/>
          <a:ext cx="11442700" cy="5281313"/>
        </p:xfrm>
        <a:graphic>
          <a:graphicData uri="http://schemas.openxmlformats.org/drawingml/2006/table">
            <a:tbl>
              <a:tblPr firstRow="1" firstCol="1" bandRow="1">
                <a:tableStyleId>{5C22544A-7EE6-4342-B048-85BDC9FD1C3A}</a:tableStyleId>
              </a:tblPr>
              <a:tblGrid>
                <a:gridCol w="5721350"/>
                <a:gridCol w="5721350"/>
              </a:tblGrid>
              <a:tr h="799988">
                <a:tc gridSpan="2">
                  <a:txBody>
                    <a:bodyPr/>
                    <a:lstStyle/>
                    <a:p>
                      <a:pPr algn="ctr">
                        <a:spcAft>
                          <a:spcPts val="0"/>
                        </a:spcAft>
                      </a:pPr>
                      <a:r>
                        <a:rPr lang="de-DE" sz="2400" b="0">
                          <a:effectLst/>
                          <a:latin typeface="Times New Roman" panose="02020603050405020304" pitchFamily="18" charset="0"/>
                          <a:cs typeface="Times New Roman" panose="02020603050405020304" pitchFamily="18" charset="0"/>
                        </a:rPr>
                        <a:t>PHIẾU HỌC TẬP SỐ 02</a:t>
                      </a:r>
                      <a:endParaRPr lang="en-US" sz="2400" b="0">
                        <a:effectLst/>
                        <a:latin typeface="Times New Roman" panose="02020603050405020304" pitchFamily="18" charset="0"/>
                        <a:cs typeface="Times New Roman" panose="02020603050405020304" pitchFamily="18" charset="0"/>
                      </a:endParaRPr>
                    </a:p>
                    <a:p>
                      <a:pPr algn="ctr">
                        <a:spcAft>
                          <a:spcPts val="0"/>
                        </a:spcAft>
                      </a:pPr>
                      <a:r>
                        <a:rPr lang="de-DE" sz="2400" b="0">
                          <a:effectLst/>
                          <a:latin typeface="Times New Roman" panose="02020603050405020304" pitchFamily="18" charset="0"/>
                          <a:cs typeface="Times New Roman" panose="02020603050405020304" pitchFamily="18" charset="0"/>
                        </a:rPr>
                        <a:t>Rèn luyện tiếng Việt</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840248">
                <a:tc>
                  <a:txBody>
                    <a:bodyPr/>
                    <a:lstStyle/>
                    <a:p>
                      <a:pPr algn="ctr">
                        <a:spcAft>
                          <a:spcPts val="0"/>
                        </a:spcAft>
                      </a:pPr>
                      <a:r>
                        <a:rPr lang="de-DE" sz="2400" b="1">
                          <a:effectLst/>
                          <a:latin typeface="Times New Roman" panose="02020603050405020304" pitchFamily="18" charset="0"/>
                          <a:cs typeface="Times New Roman" panose="02020603050405020304" pitchFamily="18" charset="0"/>
                        </a:rPr>
                        <a:t>Vai trò của rèn luyện tiếng Việt trong học Ngữ văn</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e-DE" sz="2400" b="1">
                          <a:effectLst/>
                          <a:latin typeface="Times New Roman" panose="02020603050405020304" pitchFamily="18" charset="0"/>
                          <a:cs typeface="Times New Roman" panose="02020603050405020304" pitchFamily="18" charset="0"/>
                        </a:rPr>
                        <a:t>Các dạng bài tập </a:t>
                      </a:r>
                      <a:endParaRPr lang="en-US" sz="2400" b="1">
                        <a:effectLst/>
                        <a:latin typeface="Times New Roman" panose="02020603050405020304" pitchFamily="18" charset="0"/>
                        <a:cs typeface="Times New Roman" panose="02020603050405020304" pitchFamily="18" charset="0"/>
                      </a:endParaRPr>
                    </a:p>
                    <a:p>
                      <a:pPr algn="ctr">
                        <a:spcAft>
                          <a:spcPts val="0"/>
                        </a:spcAft>
                      </a:pPr>
                      <a:r>
                        <a:rPr lang="de-DE" sz="2400" b="1">
                          <a:effectLst/>
                          <a:latin typeface="Times New Roman" panose="02020603050405020304" pitchFamily="18" charset="0"/>
                          <a:cs typeface="Times New Roman" panose="02020603050405020304" pitchFamily="18" charset="0"/>
                        </a:rPr>
                        <a:t>tiếng Việt</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40248">
                <a:tc rowSpan="2">
                  <a:txBody>
                    <a:bodyPr/>
                    <a:lstStyle/>
                    <a:p>
                      <a:pPr algn="just">
                        <a:spcAft>
                          <a:spcPts val="0"/>
                        </a:spcAft>
                      </a:pPr>
                      <a:r>
                        <a:rPr lang="de-DE" sz="2400" b="0">
                          <a:effectLst/>
                          <a:latin typeface="Times New Roman" panose="02020603050405020304" pitchFamily="18" charset="0"/>
                          <a:cs typeface="Times New Roman" panose="02020603050405020304" pitchFamily="18" charset="0"/>
                        </a:rPr>
                        <a:t>- Giúp HS có kiến thức cơ bản về tiếng Việt và cách diễn đạt bằng tiếng Việt.</a:t>
                      </a:r>
                      <a:endParaRPr lang="en-US" sz="2400" b="0">
                        <a:effectLst/>
                        <a:latin typeface="Times New Roman" panose="02020603050405020304" pitchFamily="18" charset="0"/>
                        <a:cs typeface="Times New Roman" panose="02020603050405020304" pitchFamily="18" charset="0"/>
                      </a:endParaRPr>
                    </a:p>
                    <a:p>
                      <a:pPr algn="just">
                        <a:spcAft>
                          <a:spcPts val="0"/>
                        </a:spcAft>
                      </a:pPr>
                      <a:r>
                        <a:rPr lang="de-DE" sz="2400" b="0">
                          <a:effectLst/>
                          <a:latin typeface="Times New Roman" panose="02020603050405020304" pitchFamily="18" charset="0"/>
                          <a:cs typeface="Times New Roman" panose="02020603050405020304" pitchFamily="18" charset="0"/>
                        </a:rPr>
                        <a:t>- Giúp học sinh thực hành vận dụng những kiến thức và kỹ năng vào hoạt động đọc, viết, nói và nghe. Trước hết là để hiểu văn bản trong sách giáo khoa và các văn bản khác trong đời sống.</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de-DE" sz="2400" b="0">
                          <a:effectLst/>
                          <a:latin typeface="Times New Roman" panose="02020603050405020304" pitchFamily="18" charset="0"/>
                          <a:cs typeface="Times New Roman" panose="02020603050405020304" pitchFamily="18" charset="0"/>
                        </a:rPr>
                        <a:t>Bài tập nhận biết các hiện tượng và ngôn đơn vị ngôn ngữ.</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00829">
                <a:tc vMerge="1">
                  <a:txBody>
                    <a:bodyPr/>
                    <a:lstStyle/>
                    <a:p>
                      <a:endParaRPr lang="en-US"/>
                    </a:p>
                  </a:txBody>
                  <a:tcPr/>
                </a:tc>
                <a:tc>
                  <a:txBody>
                    <a:bodyPr/>
                    <a:lstStyle/>
                    <a:p>
                      <a:pPr algn="just">
                        <a:spcAft>
                          <a:spcPts val="0"/>
                        </a:spcAft>
                      </a:pPr>
                      <a:r>
                        <a:rPr lang="de-DE" sz="2400" b="0">
                          <a:effectLst/>
                          <a:latin typeface="Times New Roman" panose="02020603050405020304" pitchFamily="18" charset="0"/>
                          <a:cs typeface="Times New Roman" panose="02020603050405020304" pitchFamily="18" charset="0"/>
                        </a:rPr>
                        <a:t>Bài tập vận dụng kiến thức Tiếng Việt rèn luyện các kỹ năng đọc viết nói và nghe. Cụ thể:</a:t>
                      </a:r>
                      <a:endParaRPr lang="en-US" sz="2400" b="0">
                        <a:effectLst/>
                        <a:latin typeface="Times New Roman" panose="02020603050405020304" pitchFamily="18" charset="0"/>
                        <a:cs typeface="Times New Roman" panose="02020603050405020304" pitchFamily="18" charset="0"/>
                      </a:endParaRPr>
                    </a:p>
                    <a:p>
                      <a:pPr algn="just">
                        <a:spcAft>
                          <a:spcPts val="0"/>
                        </a:spcAft>
                      </a:pPr>
                      <a:r>
                        <a:rPr lang="de-DE" sz="2400" b="0">
                          <a:effectLst/>
                          <a:latin typeface="Times New Roman" panose="02020603050405020304" pitchFamily="18" charset="0"/>
                          <a:cs typeface="Times New Roman" panose="02020603050405020304" pitchFamily="18" charset="0"/>
                        </a:rPr>
                        <a:t>- Vận dụng kiến thức Tiếng Việt phục vụ hoạt động tiếp nhận văn bản.</a:t>
                      </a:r>
                      <a:endParaRPr lang="en-US" sz="2400" b="0">
                        <a:effectLst/>
                        <a:latin typeface="Times New Roman" panose="02020603050405020304" pitchFamily="18" charset="0"/>
                        <a:cs typeface="Times New Roman" panose="02020603050405020304" pitchFamily="18" charset="0"/>
                      </a:endParaRPr>
                    </a:p>
                    <a:p>
                      <a:pPr algn="just">
                        <a:spcAft>
                          <a:spcPts val="0"/>
                        </a:spcAft>
                      </a:pPr>
                      <a:r>
                        <a:rPr lang="de-DE" sz="2400" b="0">
                          <a:effectLst/>
                          <a:latin typeface="Times New Roman" panose="02020603050405020304" pitchFamily="18" charset="0"/>
                          <a:cs typeface="Times New Roman" panose="02020603050405020304" pitchFamily="18" charset="0"/>
                        </a:rPr>
                        <a:t>- Vận dụng kiến thức Tiếng Việt phục vụ hoạt động tạo lập văn bản.</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58073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906</Words>
  <Application>Microsoft Office PowerPoint</Application>
  <PresentationFormat>Widescreen</PresentationFormat>
  <Paragraphs>216</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Tahoma</vt:lpstr>
      <vt:lpstr>Calibri</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BaoAnh</cp:lastModifiedBy>
  <cp:revision>96</cp:revision>
  <dcterms:created xsi:type="dcterms:W3CDTF">2018-05-12T07:18:33Z</dcterms:created>
  <dcterms:modified xsi:type="dcterms:W3CDTF">2022-08-21T14:58:37Z</dcterms:modified>
</cp:coreProperties>
</file>